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8"/>
  </p:notesMasterIdLst>
  <p:handoutMasterIdLst>
    <p:handoutMasterId r:id="rId40"/>
  </p:handoutMasterIdLst>
  <p:sldIdLst>
    <p:sldId id="308" r:id="rId3"/>
    <p:sldId id="278" r:id="rId4"/>
    <p:sldId id="256" r:id="rId5"/>
    <p:sldId id="377" r:id="rId6"/>
    <p:sldId id="393" r:id="rId7"/>
    <p:sldId id="395" r:id="rId9"/>
    <p:sldId id="375" r:id="rId10"/>
    <p:sldId id="392" r:id="rId11"/>
    <p:sldId id="592" r:id="rId12"/>
    <p:sldId id="396" r:id="rId13"/>
    <p:sldId id="381" r:id="rId14"/>
    <p:sldId id="382" r:id="rId15"/>
    <p:sldId id="383" r:id="rId16"/>
    <p:sldId id="594" r:id="rId17"/>
    <p:sldId id="593" r:id="rId18"/>
    <p:sldId id="595" r:id="rId19"/>
    <p:sldId id="384" r:id="rId20"/>
    <p:sldId id="596" r:id="rId21"/>
    <p:sldId id="597" r:id="rId22"/>
    <p:sldId id="598" r:id="rId23"/>
    <p:sldId id="385" r:id="rId24"/>
    <p:sldId id="599" r:id="rId25"/>
    <p:sldId id="600" r:id="rId26"/>
    <p:sldId id="386" r:id="rId27"/>
    <p:sldId id="602" r:id="rId28"/>
    <p:sldId id="601" r:id="rId29"/>
    <p:sldId id="388" r:id="rId30"/>
    <p:sldId id="643" r:id="rId31"/>
    <p:sldId id="390" r:id="rId32"/>
    <p:sldId id="421" r:id="rId33"/>
    <p:sldId id="636" r:id="rId34"/>
    <p:sldId id="637" r:id="rId35"/>
    <p:sldId id="638" r:id="rId36"/>
    <p:sldId id="639" r:id="rId37"/>
    <p:sldId id="641" r:id="rId38"/>
    <p:sldId id="642" r:id="rId39"/>
  </p:sldIdLst>
  <p:sldSz cx="9144000" cy="5143500"/>
  <p:notesSz cx="6858000" cy="9144000"/>
  <p:custDataLst>
    <p:tags r:id="rId44"/>
  </p:custDataLst>
  <p:defaultTextStyle>
    <a:defPPr>
      <a:defRPr lang="zh-CN"/>
    </a:defPPr>
    <a:lvl1pPr marL="0" lvl="0"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1634" userDrawn="1">
          <p15:clr>
            <a:srgbClr val="A4A3A4"/>
          </p15:clr>
        </p15:guide>
        <p15:guide id="2" pos="2849"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srgbClr val="FF0000"/>
    </p:penClr>
    <p:extLst>
      <p:ext uri="{2FDB2607-1784-4EEB-B798-7EB5836EED8A}">
        <p14:showMediaCtrls xmlns:p14="http://schemas.microsoft.com/office/powerpoint/2010/main" val="1"/>
      </p:ext>
    </p:extLst>
  </p:showPr>
  <p:clrMru>
    <a:srgbClr val="0070C0"/>
    <a:srgbClr val="00BAE6"/>
    <a:srgbClr val="75E6FF"/>
    <a:srgbClr val="24923B"/>
    <a:srgbClr val="22FF9B"/>
    <a:srgbClr val="FFFFFF"/>
    <a:srgbClr val="FFFFCC"/>
    <a:srgbClr val="2DB54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showGuides="1">
      <p:cViewPr varScale="1">
        <p:scale>
          <a:sx n="90" d="100"/>
          <a:sy n="90" d="100"/>
        </p:scale>
        <p:origin x="90" y="120"/>
      </p:cViewPr>
      <p:guideLst>
        <p:guide orient="horz" pos="1634"/>
        <p:guide pos="2849"/>
      </p:guideLst>
    </p:cSldViewPr>
  </p:slideViewPr>
  <p:notesTextViewPr>
    <p:cViewPr>
      <p:scale>
        <a:sx n="100" d="100"/>
        <a:sy n="100" d="100"/>
      </p:scale>
      <p:origin x="0" y="0"/>
    </p:cViewPr>
  </p:notesTextViewPr>
  <p:sorterViewPr showFormatting="0">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notesMaster" Target="notesMasters/notesMaster1.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4" Type="http://schemas.openxmlformats.org/officeDocument/2006/relationships/tags" Target="tags/tag127.xml"/><Relationship Id="rId43" Type="http://schemas.openxmlformats.org/officeDocument/2006/relationships/tableStyles" Target="tableStyles.xml"/><Relationship Id="rId42" Type="http://schemas.openxmlformats.org/officeDocument/2006/relationships/viewProps" Target="viewProps.xml"/><Relationship Id="rId41" Type="http://schemas.openxmlformats.org/officeDocument/2006/relationships/presProps" Target="presProps.xml"/><Relationship Id="rId40" Type="http://schemas.openxmlformats.org/officeDocument/2006/relationships/handoutMaster" Target="handoutMasters/handoutMaster1.xml"/><Relationship Id="rId4" Type="http://schemas.openxmlformats.org/officeDocument/2006/relationships/slide" Target="slides/slide2.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hangingPunct="1">
              <a:buFont typeface="Arial" panose="020B0604020202020204" pitchFamily="34" charset="0"/>
              <a:buNone/>
              <a:defRPr sz="1200" noProof="1">
                <a:cs typeface="宋体" panose="02010600030101010101" pitchFamily="2" charset="-122"/>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宋体" panose="02010600030101010101" pitchFamily="2" charset="-122"/>
            </a:endParaRPr>
          </a:p>
        </p:txBody>
      </p:sp>
      <p:sp>
        <p:nvSpPr>
          <p:cNvPr id="3" name="日期占位符 2"/>
          <p:cNvSpPr>
            <a:spLocks noGrp="1"/>
          </p:cNvSpPr>
          <p:nvPr>
            <p:ph type="dt" idx="1"/>
          </p:nvPr>
        </p:nvSpPr>
        <p:spPr>
          <a:xfrm>
            <a:off x="3884613" y="0"/>
            <a:ext cx="2971800" cy="458788"/>
          </a:xfrm>
          <a:prstGeom prst="rect">
            <a:avLst/>
          </a:prstGeom>
        </p:spPr>
        <p:txBody>
          <a:bodyPr vert="horz" wrap="square" lIns="91440" tIns="45720" rIns="91440" bIns="45720" numCol="1" anchor="t" anchorCtr="0" compatLnSpc="1"/>
          <a:lstStyle>
            <a:lvl1pPr algn="r" eaLnBrk="1" hangingPunct="1">
              <a:buFont typeface="Arial" panose="020B0604020202020204" pitchFamily="34" charset="0"/>
              <a:buNone/>
              <a:defRPr sz="1200" noProof="1"/>
            </a:lvl1p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3316" name="幻灯片图像占位符 3"/>
          <p:cNvSpPr>
            <a:spLocks noGrp="1" noRot="1" noChangeAspect="1"/>
          </p:cNvSpPr>
          <p:nvPr>
            <p:ph type="sldImg"/>
          </p:nvPr>
        </p:nvSpPr>
        <p:spPr>
          <a:xfrm>
            <a:off x="685800" y="1143000"/>
            <a:ext cx="5486400" cy="3086100"/>
          </a:xfrm>
          <a:prstGeom prst="rect">
            <a:avLst/>
          </a:prstGeom>
          <a:noFill/>
          <a:ln w="12700" cap="flat" cmpd="sng">
            <a:solidFill>
              <a:srgbClr val="000000"/>
            </a:solidFill>
            <a:prstDash val="solid"/>
            <a:round/>
            <a:headEnd type="none" w="med" len="med"/>
            <a:tailEnd type="none" w="med" len="med"/>
          </a:ln>
        </p:spPr>
      </p:sp>
      <p:sp>
        <p:nvSpPr>
          <p:cNvPr id="13317" name="备注占位符 4"/>
          <p:cNvSpPr>
            <a:spLocks noGrp="1" noChangeArrowheads="1"/>
          </p:cNvSpPr>
          <p:nvPr>
            <p:ph type="body" sz="quarter" idx="4294967295"/>
          </p:nvPr>
        </p:nvSpPr>
        <p:spPr bwMode="auto">
          <a:xfrm>
            <a:off x="685800" y="4400550"/>
            <a:ext cx="5486400"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mn-lt"/>
                <a:ea typeface="+mn-ea"/>
                <a:cs typeface="宋体" panose="02010600030101010101" pitchFamily="2" charset="-122"/>
              </a:rPr>
              <a:t>单击此处编辑母版文本样式</a:t>
            </a:r>
            <a:endParaRPr kumimoji="0" lang="zh-CN" altLang="en-US" sz="1200" b="0" i="0" u="none" strike="noStrike" kern="1200" cap="none" spc="0" normalizeH="0" baseline="0" noProof="0">
              <a:ln>
                <a:noFill/>
              </a:ln>
              <a:solidFill>
                <a:schemeClr val="tx1"/>
              </a:solidFill>
              <a:effectLst/>
              <a:uLnTx/>
              <a:uFillTx/>
              <a:latin typeface="+mn-lt"/>
              <a:ea typeface="+mn-ea"/>
              <a:cs typeface="宋体" panose="02010600030101010101" pitchFamily="2" charset="-122"/>
            </a:endParaRPr>
          </a:p>
          <a:p>
            <a:pPr marL="457200" marR="0" lvl="1" indent="0" algn="l" defTabSz="914400" rtl="0" eaLnBrk="0" fontAlgn="base" latinLnBrk="0" hangingPunct="0">
              <a:lnSpc>
                <a:spcPct val="100000"/>
              </a:lnSpc>
              <a:spcBef>
                <a:spcPct val="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mn-lt"/>
                <a:ea typeface="+mn-ea"/>
                <a:cs typeface="宋体" panose="02010600030101010101" pitchFamily="2" charset="-122"/>
              </a:rPr>
              <a:t>第二级</a:t>
            </a:r>
            <a:endParaRPr kumimoji="0" lang="zh-CN" altLang="en-US" sz="1200" b="0" i="0" u="none" strike="noStrike" kern="1200" cap="none" spc="0" normalizeH="0" baseline="0" noProof="0">
              <a:ln>
                <a:noFill/>
              </a:ln>
              <a:solidFill>
                <a:schemeClr val="tx1"/>
              </a:solidFill>
              <a:effectLst/>
              <a:uLnTx/>
              <a:uFillTx/>
              <a:latin typeface="+mn-lt"/>
              <a:ea typeface="+mn-ea"/>
              <a:cs typeface="宋体" panose="02010600030101010101" pitchFamily="2" charset="-122"/>
            </a:endParaRPr>
          </a:p>
          <a:p>
            <a:pPr marL="914400" marR="0" lvl="2" indent="0" algn="l" defTabSz="914400" rtl="0" eaLnBrk="0" fontAlgn="base" latinLnBrk="0" hangingPunct="0">
              <a:lnSpc>
                <a:spcPct val="100000"/>
              </a:lnSpc>
              <a:spcBef>
                <a:spcPct val="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mn-lt"/>
                <a:ea typeface="+mn-ea"/>
                <a:cs typeface="宋体" panose="02010600030101010101" pitchFamily="2" charset="-122"/>
              </a:rPr>
              <a:t>第三级</a:t>
            </a:r>
            <a:endParaRPr kumimoji="0" lang="zh-CN" altLang="en-US" sz="1200" b="0" i="0" u="none" strike="noStrike" kern="1200" cap="none" spc="0" normalizeH="0" baseline="0" noProof="0">
              <a:ln>
                <a:noFill/>
              </a:ln>
              <a:solidFill>
                <a:schemeClr val="tx1"/>
              </a:solidFill>
              <a:effectLst/>
              <a:uLnTx/>
              <a:uFillTx/>
              <a:latin typeface="+mn-lt"/>
              <a:ea typeface="+mn-ea"/>
              <a:cs typeface="宋体" panose="02010600030101010101" pitchFamily="2" charset="-122"/>
            </a:endParaRPr>
          </a:p>
          <a:p>
            <a:pPr marL="1371600" marR="0" lvl="3" indent="0" algn="l" defTabSz="914400" rtl="0" eaLnBrk="0" fontAlgn="base" latinLnBrk="0" hangingPunct="0">
              <a:lnSpc>
                <a:spcPct val="100000"/>
              </a:lnSpc>
              <a:spcBef>
                <a:spcPct val="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mn-lt"/>
                <a:ea typeface="+mn-ea"/>
                <a:cs typeface="宋体" panose="02010600030101010101" pitchFamily="2" charset="-122"/>
              </a:rPr>
              <a:t>第四级</a:t>
            </a:r>
            <a:endParaRPr kumimoji="0" lang="zh-CN" altLang="en-US" sz="1200" b="0" i="0" u="none" strike="noStrike" kern="1200" cap="none" spc="0" normalizeH="0" baseline="0" noProof="0">
              <a:ln>
                <a:noFill/>
              </a:ln>
              <a:solidFill>
                <a:schemeClr val="tx1"/>
              </a:solidFill>
              <a:effectLst/>
              <a:uLnTx/>
              <a:uFillTx/>
              <a:latin typeface="+mn-lt"/>
              <a:ea typeface="+mn-ea"/>
              <a:cs typeface="宋体" panose="02010600030101010101" pitchFamily="2" charset="-122"/>
            </a:endParaRPr>
          </a:p>
          <a:p>
            <a:pPr marL="1828800" marR="0" lvl="4" indent="0" algn="l" defTabSz="914400" rtl="0" eaLnBrk="0" fontAlgn="base" latinLnBrk="0" hangingPunct="0">
              <a:lnSpc>
                <a:spcPct val="100000"/>
              </a:lnSpc>
              <a:spcBef>
                <a:spcPct val="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mn-lt"/>
                <a:ea typeface="+mn-ea"/>
                <a:cs typeface="宋体" panose="02010600030101010101" pitchFamily="2" charset="-122"/>
              </a:rPr>
              <a:t>第五级</a:t>
            </a:r>
            <a:endParaRPr kumimoji="0" lang="zh-CN" altLang="en-US" sz="1200" b="0" i="0" u="none" strike="noStrike" kern="1200" cap="none" spc="0" normalizeH="0" baseline="0" noProof="0">
              <a:ln>
                <a:noFill/>
              </a:ln>
              <a:solidFill>
                <a:schemeClr val="tx1"/>
              </a:solidFill>
              <a:effectLst/>
              <a:uLnTx/>
              <a:uFillTx/>
              <a:latin typeface="+mn-lt"/>
              <a:ea typeface="+mn-ea"/>
              <a:cs typeface="宋体" panose="02010600030101010101" pitchFamily="2" charset="-122"/>
            </a:endParaRPr>
          </a:p>
        </p:txBody>
      </p:sp>
      <p:sp>
        <p:nvSpPr>
          <p:cNvPr id="6" name="页脚占位符 5"/>
          <p:cNvSpPr>
            <a:spLocks noGrp="1"/>
          </p:cNvSpPr>
          <p:nvPr>
            <p:ph type="ftr" sz="quarter" idx="4"/>
          </p:nvPr>
        </p:nvSpPr>
        <p:spPr>
          <a:xfrm>
            <a:off x="0" y="8685213"/>
            <a:ext cx="2971800" cy="458788"/>
          </a:xfrm>
          <a:prstGeom prst="rect">
            <a:avLst/>
          </a:prstGeom>
        </p:spPr>
        <p:txBody>
          <a:bodyPr vert="horz" lIns="91440" tIns="45720" rIns="91440" bIns="45720" rtlCol="0" anchor="b"/>
          <a:lstStyle>
            <a:lvl1pPr algn="l" eaLnBrk="1" hangingPunct="1">
              <a:buFont typeface="Arial" panose="020B0604020202020204" pitchFamily="34" charset="0"/>
              <a:buNone/>
              <a:defRPr sz="1200" noProof="1">
                <a:cs typeface="宋体" panose="02010600030101010101" pitchFamily="2" charset="-122"/>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宋体" panose="02010600030101010101" pitchFamily="2" charset="-122"/>
            </a:endParaRPr>
          </a:p>
        </p:txBody>
      </p:sp>
      <p:sp>
        <p:nvSpPr>
          <p:cNvPr id="7" name="灯片编号占位符 6"/>
          <p:cNvSpPr>
            <a:spLocks noGrp="1"/>
          </p:cNvSpPr>
          <p:nvPr>
            <p:ph type="sldNum" sz="quarter" idx="5"/>
          </p:nvPr>
        </p:nvSpPr>
        <p:spPr>
          <a:xfrm>
            <a:off x="3884613" y="8685213"/>
            <a:ext cx="2971800" cy="458788"/>
          </a:xfrm>
          <a:prstGeom prst="rect">
            <a:avLst/>
          </a:prstGeom>
        </p:spPr>
        <p:txBody>
          <a:bodyPr vert="horz" wrap="square" lIns="91440" tIns="45720" rIns="91440" bIns="45720" numCol="1" anchor="b" anchorCtr="0" compatLnSpc="1"/>
          <a:lstStyle>
            <a:lvl1pPr algn="r" eaLnBrk="1" hangingPunct="1">
              <a:buFont typeface="Arial" panose="020B0604020202020204" pitchFamily="34" charset="0"/>
              <a:buNone/>
              <a:defRPr sz="1200" noProof="1">
                <a:cs typeface="+mn-ea"/>
              </a:defRPr>
            </a:lvl1p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3344C38C-2A39-4B88-A3DB-43E6EF632C3E}" type="slidenum">
              <a:rPr kumimoji="0" lang="zh-CN" altLang="en-US" sz="12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ea"/>
              </a:rPr>
            </a:fld>
            <a:endParaRPr kumimoji="0" lang="zh-CN" altLang="en-US" sz="12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 bg1="lt1" tx1="dk1" bg2="lt2" tx2="dk2" accent1="accent1" accent2="accent2" accent3="accent3" accent4="accent4" accent5="accent5" accent6="accent6" hlink="hlink" folHlink="folHlink"/>
  <p:hf sldNum="0" hdr="0" ftr="0" dt="0"/>
  <p:notesStyle>
    <a:lvl1pPr algn="l" rtl="0" eaLnBrk="0" fontAlgn="base" hangingPunct="0">
      <a:spcBef>
        <a:spcPct val="0"/>
      </a:spcBef>
      <a:spcAft>
        <a:spcPct val="0"/>
      </a:spcAft>
      <a:defRPr sz="1200" kern="1200">
        <a:solidFill>
          <a:schemeClr val="tx1"/>
        </a:solidFill>
        <a:latin typeface="+mn-lt"/>
        <a:ea typeface="+mn-ea"/>
        <a:cs typeface="宋体" panose="02010600030101010101" pitchFamily="2" charset="-122"/>
      </a:defRPr>
    </a:lvl1pPr>
    <a:lvl2pPr marL="457200" algn="l" rtl="0" eaLnBrk="0" fontAlgn="base" hangingPunct="0">
      <a:spcBef>
        <a:spcPct val="0"/>
      </a:spcBef>
      <a:spcAft>
        <a:spcPct val="0"/>
      </a:spcAft>
      <a:defRPr sz="1200" kern="1200">
        <a:solidFill>
          <a:schemeClr val="tx1"/>
        </a:solidFill>
        <a:latin typeface="+mn-lt"/>
        <a:ea typeface="+mn-ea"/>
        <a:cs typeface="宋体" panose="02010600030101010101" pitchFamily="2" charset="-122"/>
      </a:defRPr>
    </a:lvl2pPr>
    <a:lvl3pPr marL="914400" algn="l" rtl="0" eaLnBrk="0" fontAlgn="base" hangingPunct="0">
      <a:spcBef>
        <a:spcPct val="0"/>
      </a:spcBef>
      <a:spcAft>
        <a:spcPct val="0"/>
      </a:spcAft>
      <a:defRPr sz="1200" kern="1200">
        <a:solidFill>
          <a:schemeClr val="tx1"/>
        </a:solidFill>
        <a:latin typeface="+mn-lt"/>
        <a:ea typeface="+mn-ea"/>
        <a:cs typeface="宋体" panose="02010600030101010101" pitchFamily="2" charset="-122"/>
      </a:defRPr>
    </a:lvl3pPr>
    <a:lvl4pPr marL="1371600" algn="l" rtl="0" eaLnBrk="0" fontAlgn="base" hangingPunct="0">
      <a:spcBef>
        <a:spcPct val="0"/>
      </a:spcBef>
      <a:spcAft>
        <a:spcPct val="0"/>
      </a:spcAft>
      <a:defRPr sz="1200" kern="1200">
        <a:solidFill>
          <a:schemeClr val="tx1"/>
        </a:solidFill>
        <a:latin typeface="+mn-lt"/>
        <a:ea typeface="+mn-ea"/>
        <a:cs typeface="宋体" panose="02010600030101010101" pitchFamily="2" charset="-122"/>
      </a:defRPr>
    </a:lvl4pPr>
    <a:lvl5pPr marL="1828800" algn="l" rtl="0" eaLnBrk="0" fontAlgn="base" hangingPunct="0">
      <a:spcBef>
        <a:spcPct val="0"/>
      </a:spcBef>
      <a:spcAft>
        <a:spcPct val="0"/>
      </a:spcAft>
      <a:defRPr sz="1200" kern="1200">
        <a:solidFill>
          <a:schemeClr val="tx1"/>
        </a:solidFill>
        <a:latin typeface="+mn-lt"/>
        <a:ea typeface="+mn-ea"/>
        <a:cs typeface="宋体" panose="02010600030101010101" pitchFamily="2" charset="-122"/>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p:nvPr>
        </p:nvSpPr>
        <p:spPr/>
      </p:sp>
      <p:sp>
        <p:nvSpPr>
          <p:cNvPr id="3" name="文本占位符 2"/>
          <p:cNvSpPr/>
          <p:nvPr>
            <p:ph type="body" idx="4294967295"/>
          </p:nvPr>
        </p:nvSpPr>
        <p:spPr/>
        <p:txBody>
          <a:bodyPr/>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p:nvPr>
        </p:nvSpPr>
        <p:spPr/>
      </p:sp>
      <p:sp>
        <p:nvSpPr>
          <p:cNvPr id="3" name="文本占位符 2"/>
          <p:cNvSpPr/>
          <p:nvPr>
            <p:ph type="body" idx="4294967295"/>
          </p:nvPr>
        </p:nvSpPr>
        <p:spPr/>
        <p:txBody>
          <a:bodyPr/>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p:nvPr>
        </p:nvSpPr>
        <p:spPr/>
      </p:sp>
      <p:sp>
        <p:nvSpPr>
          <p:cNvPr id="3" name="文本占位符 2"/>
          <p:cNvSpPr>
            <a:spLocks noGrp="1"/>
          </p:cNvSpPr>
          <p:nvPr>
            <p:ph type="body" idx="4294967295"/>
          </p:nvPr>
        </p:nvSpPr>
        <p:spPr/>
        <p:txBody>
          <a:bodyPr/>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标题和内容">
    <p:bg>
      <p:bgPr>
        <a:solidFill>
          <a:schemeClr val="bg1"/>
        </a:solidFill>
        <a:effectLst/>
      </p:bgPr>
    </p:bg>
    <p:spTree>
      <p:nvGrpSpPr>
        <p:cNvPr id="1" name=""/>
        <p:cNvGrpSpPr/>
        <p:nvPr/>
      </p:nvGrpSpPr>
      <p:grpSpPr>
        <a:xfrm>
          <a:off x="0" y="0"/>
          <a:ext cx="0" cy="0"/>
          <a:chOff x="0" y="0"/>
          <a:chExt cx="0" cy="0"/>
        </a:xfrm>
      </p:grpSpPr>
      <p:sp>
        <p:nvSpPr>
          <p:cNvPr id="3" name="文本框 7"/>
          <p:cNvSpPr txBox="1">
            <a:spLocks noChangeArrowheads="1"/>
          </p:cNvSpPr>
          <p:nvPr/>
        </p:nvSpPr>
        <p:spPr bwMode="auto">
          <a:xfrm>
            <a:off x="2713038" y="3794125"/>
            <a:ext cx="3608388" cy="368300"/>
          </a:xfrm>
          <a:prstGeom prst="rect">
            <a:avLst/>
          </a:prstGeom>
          <a:noFill/>
          <a:ln>
            <a:noFill/>
          </a:ln>
        </p:spPr>
        <p:txBody>
          <a:bodyPr>
            <a:spAutoFit/>
          </a:bodyPr>
          <a:lstStyle>
            <a:lvl1pPr>
              <a:defRPr>
                <a:solidFill>
                  <a:schemeClr val="tx1"/>
                </a:solidFill>
                <a:latin typeface="Arial" panose="020B0604020202020204" pitchFamily="34" charset="0"/>
                <a:ea typeface="宋体" panose="02010600030101010101" pitchFamily="2" charset="-122"/>
                <a:cs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18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福州市教育局     </a:t>
            </a:r>
            <a:r>
              <a:rPr kumimoji="0" lang="en-US" altLang="zh-CN" sz="18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2017</a:t>
            </a:r>
            <a:r>
              <a:rPr kumimoji="0" lang="zh-CN" altLang="en-US" sz="18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年</a:t>
            </a:r>
            <a:r>
              <a:rPr kumimoji="0" lang="en-US" altLang="zh-CN" sz="18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6</a:t>
            </a:r>
            <a:r>
              <a:rPr kumimoji="0" lang="zh-CN" altLang="en-US" sz="18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月</a:t>
            </a:r>
            <a:r>
              <a:rPr kumimoji="0" lang="en-US" altLang="zh-CN" sz="18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14</a:t>
            </a:r>
            <a:r>
              <a:rPr kumimoji="0" lang="zh-CN" altLang="en-US" sz="18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日</a:t>
            </a:r>
            <a:endParaRPr kumimoji="0" lang="zh-CN" altLang="en-US" sz="18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2051" name="图片 1"/>
          <p:cNvPicPr>
            <a:picLocks noChangeAspect="1"/>
          </p:cNvPicPr>
          <p:nvPr userDrawn="1"/>
        </p:nvPicPr>
        <p:blipFill>
          <a:blip r:embed="rId2"/>
          <a:stretch>
            <a:fillRect/>
          </a:stretch>
        </p:blipFill>
        <p:spPr>
          <a:xfrm>
            <a:off x="-1587" y="-12700"/>
            <a:ext cx="9134475" cy="2508250"/>
          </a:xfrm>
          <a:prstGeom prst="rect">
            <a:avLst/>
          </a:prstGeom>
          <a:noFill/>
          <a:ln w="9525">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bg>
      <p:bgPr>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a:t>单击此处编辑母版标题样式</a:t>
            </a:r>
            <a:endParaRPr lang="zh-CN" altLang="en-US" noProof="1"/>
          </a:p>
        </p:txBody>
      </p:sp>
      <p:sp>
        <p:nvSpPr>
          <p:cNvPr id="3" name="竖排文字占位符 2"/>
          <p:cNvSpPr>
            <a:spLocks noGrp="1"/>
          </p:cNvSpPr>
          <p:nvPr>
            <p:ph type="body" orient="vert" idx="1"/>
          </p:nvPr>
        </p:nvSpPr>
        <p:spPr>
          <a:xfrm>
            <a:off x="457200" y="1200151"/>
            <a:ext cx="8229600" cy="3394472"/>
          </a:xfrm>
        </p:spPr>
        <p:txBody>
          <a:bodyPr vert="eaVert"/>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4" name="日期占位符 3"/>
          <p:cNvSpPr>
            <a:spLocks noGrp="1"/>
          </p:cNvSpPr>
          <p:nvPr>
            <p:ph type="dt" sz="half" idx="2"/>
          </p:nvPr>
        </p:nvSpPr>
        <p:spPr>
          <a:xfrm>
            <a:off x="457200" y="4684713"/>
            <a:ext cx="2133600" cy="357188"/>
          </a:xfrm>
        </p:spPr>
        <p:txBody>
          <a:bodyPr/>
          <a:lstStyle>
            <a:lvl1pPr eaLnBrk="1" hangingPunct="1">
              <a:buFont typeface="Arial" panose="020B0604020202020204" pitchFamily="34" charset="0"/>
              <a:buNone/>
              <a:defRPr noProof="1">
                <a:cs typeface="宋体" panose="02010600030101010101" pitchFamily="2" charset="-122"/>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宋体" panose="02010600030101010101" pitchFamily="2" charset="-122"/>
            </a:endParaRPr>
          </a:p>
        </p:txBody>
      </p:sp>
      <p:sp>
        <p:nvSpPr>
          <p:cNvPr id="5" name="页脚占位符 4"/>
          <p:cNvSpPr>
            <a:spLocks noGrp="1"/>
          </p:cNvSpPr>
          <p:nvPr>
            <p:ph type="ftr" sz="quarter" idx="3"/>
          </p:nvPr>
        </p:nvSpPr>
        <p:spPr>
          <a:xfrm>
            <a:off x="3124200" y="4684713"/>
            <a:ext cx="2895600" cy="357188"/>
          </a:xfrm>
        </p:spPr>
        <p:txBody>
          <a:bodyPr/>
          <a:lstStyle>
            <a:lvl1pPr eaLnBrk="1" hangingPunct="1">
              <a:buFont typeface="Arial" panose="020B0604020202020204" pitchFamily="34" charset="0"/>
              <a:buNone/>
              <a:defRPr noProof="1">
                <a:cs typeface="宋体" panose="02010600030101010101" pitchFamily="2" charset="-122"/>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sz="18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宋体" panose="02010600030101010101" pitchFamily="2" charset="-122"/>
            </a:endParaRPr>
          </a:p>
        </p:txBody>
      </p:sp>
      <p:sp>
        <p:nvSpPr>
          <p:cNvPr id="6" name="灯片编号占位符 5"/>
          <p:cNvSpPr>
            <a:spLocks noGrp="1"/>
          </p:cNvSpPr>
          <p:nvPr>
            <p:ph type="sldNum" sz="quarter" idx="4"/>
          </p:nvPr>
        </p:nvSpPr>
        <p:spPr>
          <a:xfrm>
            <a:off x="6553200" y="4684713"/>
            <a:ext cx="2133600" cy="357188"/>
          </a:xfrm>
        </p:spPr>
        <p:txBody>
          <a:bodyPr vert="horz" wrap="square" lIns="91440" tIns="45720" rIns="91440" bIns="45720" numCol="1" anchor="t" anchorCtr="0" compatLnSpc="1"/>
          <a:lstStyle>
            <a:lvl1pPr eaLnBrk="1" hangingPunct="1">
              <a:buFont typeface="Arial" panose="020B0604020202020204" pitchFamily="34" charset="0"/>
              <a:buNone/>
              <a:defRPr noProof="1">
                <a:cs typeface="+mn-ea"/>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C69635B0-66D2-4BAD-B60A-CAD47ED9CB8D}" type="slidenum">
              <a:rPr kumimoji="0" lang="zh-CN" altLang="en-US" sz="18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ea"/>
              </a:rPr>
            </a:fld>
            <a:endParaRPr kumimoji="0" lang="zh-CN" altLang="en-US" sz="18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版">
    <p:bg>
      <p:bgPr>
        <a:solidFill>
          <a:schemeClr val="bg1"/>
        </a:solidFill>
        <a:effectLst/>
      </p:bgPr>
    </p:bg>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05979"/>
            <a:ext cx="2057400" cy="4388644"/>
          </a:xfrm>
        </p:spPr>
        <p:txBody>
          <a:bodyPr vert="eaVert"/>
          <a:lstStyle/>
          <a:p>
            <a:r>
              <a:rPr lang="zh-CN" altLang="en-US" noProof="1"/>
              <a:t>单击此处编辑母版标题样式</a:t>
            </a:r>
            <a:endParaRPr lang="zh-CN" altLang="en-US" noProof="1"/>
          </a:p>
        </p:txBody>
      </p:sp>
      <p:sp>
        <p:nvSpPr>
          <p:cNvPr id="3" name="竖排文字占位符 2"/>
          <p:cNvSpPr>
            <a:spLocks noGrp="1"/>
          </p:cNvSpPr>
          <p:nvPr>
            <p:ph type="body" orient="vert" idx="1"/>
          </p:nvPr>
        </p:nvSpPr>
        <p:spPr>
          <a:xfrm>
            <a:off x="457200" y="205979"/>
            <a:ext cx="6052930" cy="4388644"/>
          </a:xfrm>
        </p:spPr>
        <p:txBody>
          <a:bodyPr vert="eaVert"/>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4" name="日期占位符 3"/>
          <p:cNvSpPr>
            <a:spLocks noGrp="1"/>
          </p:cNvSpPr>
          <p:nvPr>
            <p:ph type="dt" sz="half" idx="2"/>
          </p:nvPr>
        </p:nvSpPr>
        <p:spPr>
          <a:xfrm>
            <a:off x="457200" y="4684713"/>
            <a:ext cx="2133600" cy="357188"/>
          </a:xfrm>
        </p:spPr>
        <p:txBody>
          <a:bodyPr/>
          <a:lstStyle>
            <a:lvl1pPr eaLnBrk="1" hangingPunct="1">
              <a:buFont typeface="Arial" panose="020B0604020202020204" pitchFamily="34" charset="0"/>
              <a:buNone/>
              <a:defRPr noProof="1">
                <a:cs typeface="宋体" panose="02010600030101010101" pitchFamily="2" charset="-122"/>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宋体" panose="02010600030101010101" pitchFamily="2" charset="-122"/>
            </a:endParaRPr>
          </a:p>
        </p:txBody>
      </p:sp>
      <p:sp>
        <p:nvSpPr>
          <p:cNvPr id="5" name="页脚占位符 4"/>
          <p:cNvSpPr>
            <a:spLocks noGrp="1"/>
          </p:cNvSpPr>
          <p:nvPr>
            <p:ph type="ftr" sz="quarter" idx="3"/>
          </p:nvPr>
        </p:nvSpPr>
        <p:spPr>
          <a:xfrm>
            <a:off x="3124200" y="4684713"/>
            <a:ext cx="2895600" cy="357188"/>
          </a:xfrm>
        </p:spPr>
        <p:txBody>
          <a:bodyPr/>
          <a:lstStyle>
            <a:lvl1pPr eaLnBrk="1" hangingPunct="1">
              <a:buFont typeface="Arial" panose="020B0604020202020204" pitchFamily="34" charset="0"/>
              <a:buNone/>
              <a:defRPr noProof="1">
                <a:cs typeface="宋体" panose="02010600030101010101" pitchFamily="2" charset="-122"/>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sz="18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宋体" panose="02010600030101010101" pitchFamily="2" charset="-122"/>
            </a:endParaRPr>
          </a:p>
        </p:txBody>
      </p:sp>
      <p:sp>
        <p:nvSpPr>
          <p:cNvPr id="6" name="灯片编号占位符 5"/>
          <p:cNvSpPr>
            <a:spLocks noGrp="1"/>
          </p:cNvSpPr>
          <p:nvPr>
            <p:ph type="sldNum" sz="quarter" idx="4"/>
          </p:nvPr>
        </p:nvSpPr>
        <p:spPr>
          <a:xfrm>
            <a:off x="6553200" y="4684713"/>
            <a:ext cx="2133600" cy="357188"/>
          </a:xfrm>
        </p:spPr>
        <p:txBody>
          <a:bodyPr vert="horz" wrap="square" lIns="91440" tIns="45720" rIns="91440" bIns="45720" numCol="1" anchor="t" anchorCtr="0" compatLnSpc="1"/>
          <a:lstStyle>
            <a:lvl1pPr eaLnBrk="1" hangingPunct="1">
              <a:buFont typeface="Arial" panose="020B0604020202020204" pitchFamily="34" charset="0"/>
              <a:buNone/>
              <a:defRPr noProof="1">
                <a:cs typeface="+mn-ea"/>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31A0EB0F-D0B6-4141-9CC9-8C558B862A2A}" type="slidenum">
              <a:rPr kumimoji="0" lang="zh-CN" altLang="en-US" sz="18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ea"/>
              </a:rPr>
            </a:fld>
            <a:endParaRPr kumimoji="0" lang="zh-CN" altLang="en-US" sz="18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标题幻灯片">
    <p:bg>
      <p:bgPr>
        <a:solidFill>
          <a:schemeClr val="bg1"/>
        </a:solidFill>
        <a:effectLst/>
      </p:bgPr>
    </p:bg>
    <p:spTree>
      <p:nvGrpSpPr>
        <p:cNvPr id="1" name=""/>
        <p:cNvGrpSpPr/>
        <p:nvPr/>
      </p:nvGrpSpPr>
      <p:grpSpPr>
        <a:xfrm>
          <a:off x="0" y="0"/>
          <a:ext cx="0" cy="0"/>
          <a:chOff x="0" y="0"/>
          <a:chExt cx="0" cy="0"/>
        </a:xfrm>
      </p:grpSpPr>
      <p:sp>
        <p:nvSpPr>
          <p:cNvPr id="3" name="矩形 2"/>
          <p:cNvSpPr/>
          <p:nvPr/>
        </p:nvSpPr>
        <p:spPr>
          <a:xfrm>
            <a:off x="109538" y="79375"/>
            <a:ext cx="706438" cy="539750"/>
          </a:xfrm>
          <a:prstGeom prst="rect">
            <a:avLst/>
          </a:prstGeom>
          <a:solidFill>
            <a:srgbClr val="24923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cxnSp>
        <p:nvCxnSpPr>
          <p:cNvPr id="4" name="直接连接符 8"/>
          <p:cNvCxnSpPr/>
          <p:nvPr/>
        </p:nvCxnSpPr>
        <p:spPr>
          <a:xfrm>
            <a:off x="815975" y="565150"/>
            <a:ext cx="8220075" cy="6350"/>
          </a:xfrm>
          <a:prstGeom prst="line">
            <a:avLst/>
          </a:prstGeom>
          <a:ln w="12700">
            <a:solidFill>
              <a:srgbClr val="24923B"/>
            </a:solidFill>
            <a:round/>
          </a:ln>
        </p:spPr>
        <p:style>
          <a:lnRef idx="1">
            <a:schemeClr val="accent1"/>
          </a:lnRef>
          <a:fillRef idx="0">
            <a:schemeClr val="accent1"/>
          </a:fillRef>
          <a:effectRef idx="0">
            <a:schemeClr val="accent1"/>
          </a:effectRef>
          <a:fontRef idx="minor">
            <a:schemeClr val="tx1"/>
          </a:fontRef>
        </p:style>
      </p:cxnSp>
      <p:pic>
        <p:nvPicPr>
          <p:cNvPr id="3076" name="图片 4"/>
          <p:cNvPicPr>
            <a:picLocks noChangeAspect="1"/>
          </p:cNvPicPr>
          <p:nvPr userDrawn="1"/>
        </p:nvPicPr>
        <p:blipFill>
          <a:blip r:embed="rId2"/>
          <a:stretch>
            <a:fillRect/>
          </a:stretch>
        </p:blipFill>
        <p:spPr>
          <a:xfrm>
            <a:off x="182563" y="123825"/>
            <a:ext cx="573087" cy="450850"/>
          </a:xfrm>
          <a:prstGeom prst="rect">
            <a:avLst/>
          </a:prstGeom>
          <a:noFill/>
          <a:ln w="9525">
            <a:noFill/>
          </a:ln>
        </p:spPr>
      </p:pic>
      <p:sp>
        <p:nvSpPr>
          <p:cNvPr id="2" name="标题 1"/>
          <p:cNvSpPr>
            <a:spLocks noGrp="1"/>
          </p:cNvSpPr>
          <p:nvPr>
            <p:ph type="ctrTitle"/>
          </p:nvPr>
        </p:nvSpPr>
        <p:spPr>
          <a:xfrm>
            <a:off x="1040765" y="127635"/>
            <a:ext cx="7769860" cy="384810"/>
          </a:xfrm>
        </p:spPr>
        <p:txBody>
          <a:bodyPr anchor="b"/>
          <a:lstStyle>
            <a:lvl1pPr algn="l">
              <a:defRPr sz="1800">
                <a:latin typeface="微软雅黑" panose="020B0503020204020204" pitchFamily="34" charset="-122"/>
                <a:ea typeface="微软雅黑" panose="020B0503020204020204" pitchFamily="34" charset="-122"/>
              </a:defRPr>
            </a:lvl1pPr>
          </a:lstStyle>
          <a:p>
            <a:r>
              <a:rPr lang="zh-CN" altLang="en-US" noProof="1"/>
              <a:t>单击此处编辑母版标题样式</a:t>
            </a:r>
            <a:endParaRPr lang="zh-CN" altLang="en-US" noProof="1"/>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bg>
      <p:bgPr>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623888" y="1282304"/>
            <a:ext cx="7886700" cy="2139553"/>
          </a:xfrm>
        </p:spPr>
        <p:txBody>
          <a:bodyPr anchor="b"/>
          <a:lstStyle>
            <a:lvl1pPr>
              <a:defRPr sz="4500"/>
            </a:lvl1pPr>
          </a:lstStyle>
          <a:p>
            <a:r>
              <a:rPr lang="zh-CN" altLang="en-US" noProof="1"/>
              <a:t>单击此处编辑母版标题样式</a:t>
            </a:r>
            <a:endParaRPr lang="zh-CN" altLang="en-US" noProof="1"/>
          </a:p>
        </p:txBody>
      </p:sp>
      <p:sp>
        <p:nvSpPr>
          <p:cNvPr id="3" name="文本占位符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noProof="1"/>
              <a:t>单击此处编辑母版文本样式</a:t>
            </a:r>
            <a:endParaRPr lang="zh-CN" altLang="en-US" noProof="1"/>
          </a:p>
        </p:txBody>
      </p:sp>
      <p:sp>
        <p:nvSpPr>
          <p:cNvPr id="4" name="日期占位符 3"/>
          <p:cNvSpPr>
            <a:spLocks noGrp="1"/>
          </p:cNvSpPr>
          <p:nvPr>
            <p:ph type="dt" sz="half" idx="2"/>
          </p:nvPr>
        </p:nvSpPr>
        <p:spPr>
          <a:xfrm>
            <a:off x="457200" y="4684713"/>
            <a:ext cx="2133600" cy="357188"/>
          </a:xfrm>
        </p:spPr>
        <p:txBody>
          <a:bodyPr/>
          <a:lstStyle>
            <a:lvl1pPr eaLnBrk="1" hangingPunct="1">
              <a:buFont typeface="Arial" panose="020B0604020202020204" pitchFamily="34" charset="0"/>
              <a:buNone/>
              <a:defRPr noProof="1">
                <a:cs typeface="宋体" panose="02010600030101010101" pitchFamily="2" charset="-122"/>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宋体" panose="02010600030101010101" pitchFamily="2" charset="-122"/>
            </a:endParaRPr>
          </a:p>
        </p:txBody>
      </p:sp>
      <p:sp>
        <p:nvSpPr>
          <p:cNvPr id="5" name="页脚占位符 4"/>
          <p:cNvSpPr>
            <a:spLocks noGrp="1"/>
          </p:cNvSpPr>
          <p:nvPr>
            <p:ph type="ftr" sz="quarter" idx="3"/>
          </p:nvPr>
        </p:nvSpPr>
        <p:spPr>
          <a:xfrm>
            <a:off x="3124200" y="4684713"/>
            <a:ext cx="2895600" cy="357188"/>
          </a:xfrm>
        </p:spPr>
        <p:txBody>
          <a:bodyPr/>
          <a:lstStyle>
            <a:lvl1pPr eaLnBrk="1" hangingPunct="1">
              <a:buFont typeface="Arial" panose="020B0604020202020204" pitchFamily="34" charset="0"/>
              <a:buNone/>
              <a:defRPr noProof="1">
                <a:cs typeface="宋体" panose="02010600030101010101" pitchFamily="2" charset="-122"/>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sz="18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宋体" panose="02010600030101010101" pitchFamily="2" charset="-122"/>
            </a:endParaRPr>
          </a:p>
        </p:txBody>
      </p:sp>
      <p:sp>
        <p:nvSpPr>
          <p:cNvPr id="6" name="灯片编号占位符 5"/>
          <p:cNvSpPr>
            <a:spLocks noGrp="1"/>
          </p:cNvSpPr>
          <p:nvPr>
            <p:ph type="sldNum" sz="quarter" idx="4"/>
          </p:nvPr>
        </p:nvSpPr>
        <p:spPr>
          <a:xfrm>
            <a:off x="6553200" y="4684713"/>
            <a:ext cx="2133600" cy="357188"/>
          </a:xfrm>
        </p:spPr>
        <p:txBody>
          <a:bodyPr vert="horz" wrap="square" lIns="91440" tIns="45720" rIns="91440" bIns="45720" numCol="1" anchor="t" anchorCtr="0" compatLnSpc="1"/>
          <a:lstStyle>
            <a:lvl1pPr eaLnBrk="1" hangingPunct="1">
              <a:buFont typeface="Arial" panose="020B0604020202020204" pitchFamily="34" charset="0"/>
              <a:buNone/>
              <a:defRPr noProof="1">
                <a:cs typeface="+mn-ea"/>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F8F51732-32C9-41A8-B9AE-849EB1B078EF}" type="slidenum">
              <a:rPr kumimoji="0" lang="zh-CN" altLang="en-US" sz="18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ea"/>
              </a:rPr>
            </a:fld>
            <a:endParaRPr kumimoji="0" lang="zh-CN" altLang="en-US" sz="18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bg>
      <p:bgPr>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a:t>单击此处编辑母版标题样式</a:t>
            </a:r>
            <a:endParaRPr lang="zh-CN" altLang="en-US" noProof="1"/>
          </a:p>
        </p:txBody>
      </p:sp>
      <p:sp>
        <p:nvSpPr>
          <p:cNvPr id="3" name="内容占位符 2"/>
          <p:cNvSpPr>
            <a:spLocks noGrp="1"/>
          </p:cNvSpPr>
          <p:nvPr>
            <p:ph sz="half" idx="1"/>
          </p:nvPr>
        </p:nvSpPr>
        <p:spPr>
          <a:xfrm>
            <a:off x="457200" y="1200151"/>
            <a:ext cx="4032504" cy="3394472"/>
          </a:xfrm>
        </p:spPr>
        <p:txBody>
          <a:body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4" name="内容占位符 3"/>
          <p:cNvSpPr>
            <a:spLocks noGrp="1"/>
          </p:cNvSpPr>
          <p:nvPr>
            <p:ph sz="half" idx="2"/>
          </p:nvPr>
        </p:nvSpPr>
        <p:spPr>
          <a:xfrm>
            <a:off x="4654296" y="1200151"/>
            <a:ext cx="4032504" cy="3394472"/>
          </a:xfrm>
        </p:spPr>
        <p:txBody>
          <a:body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5" name="日期占位符 4"/>
          <p:cNvSpPr>
            <a:spLocks noGrp="1"/>
          </p:cNvSpPr>
          <p:nvPr>
            <p:ph type="dt" sz="half" idx="12"/>
          </p:nvPr>
        </p:nvSpPr>
        <p:spPr>
          <a:xfrm>
            <a:off x="457200" y="4684713"/>
            <a:ext cx="2133600" cy="357188"/>
          </a:xfrm>
        </p:spPr>
        <p:txBody>
          <a:bodyPr/>
          <a:lstStyle>
            <a:lvl1pPr eaLnBrk="1" hangingPunct="1">
              <a:buFont typeface="Arial" panose="020B0604020202020204" pitchFamily="34" charset="0"/>
              <a:buNone/>
              <a:defRPr noProof="1">
                <a:cs typeface="宋体" panose="02010600030101010101" pitchFamily="2" charset="-122"/>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宋体" panose="02010600030101010101" pitchFamily="2" charset="-122"/>
            </a:endParaRPr>
          </a:p>
        </p:txBody>
      </p:sp>
      <p:sp>
        <p:nvSpPr>
          <p:cNvPr id="6" name="页脚占位符 5"/>
          <p:cNvSpPr>
            <a:spLocks noGrp="1"/>
          </p:cNvSpPr>
          <p:nvPr>
            <p:ph type="ftr" sz="quarter" idx="3"/>
          </p:nvPr>
        </p:nvSpPr>
        <p:spPr>
          <a:xfrm>
            <a:off x="3124200" y="4684713"/>
            <a:ext cx="2895600" cy="357188"/>
          </a:xfrm>
        </p:spPr>
        <p:txBody>
          <a:bodyPr/>
          <a:lstStyle>
            <a:lvl1pPr eaLnBrk="1" hangingPunct="1">
              <a:buFont typeface="Arial" panose="020B0604020202020204" pitchFamily="34" charset="0"/>
              <a:buNone/>
              <a:defRPr noProof="1">
                <a:cs typeface="宋体" panose="02010600030101010101" pitchFamily="2" charset="-122"/>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sz="18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宋体" panose="02010600030101010101" pitchFamily="2" charset="-122"/>
            </a:endParaRPr>
          </a:p>
        </p:txBody>
      </p:sp>
      <p:sp>
        <p:nvSpPr>
          <p:cNvPr id="7" name="灯片编号占位符 6"/>
          <p:cNvSpPr>
            <a:spLocks noGrp="1"/>
          </p:cNvSpPr>
          <p:nvPr>
            <p:ph type="sldNum" sz="quarter" idx="4"/>
          </p:nvPr>
        </p:nvSpPr>
        <p:spPr>
          <a:xfrm>
            <a:off x="6553200" y="4684713"/>
            <a:ext cx="2133600" cy="357188"/>
          </a:xfrm>
        </p:spPr>
        <p:txBody>
          <a:bodyPr vert="horz" wrap="square" lIns="91440" tIns="45720" rIns="91440" bIns="45720" numCol="1" anchor="t" anchorCtr="0" compatLnSpc="1"/>
          <a:lstStyle>
            <a:lvl1pPr eaLnBrk="1" hangingPunct="1">
              <a:buFont typeface="Arial" panose="020B0604020202020204" pitchFamily="34" charset="0"/>
              <a:buNone/>
              <a:defRPr noProof="1">
                <a:cs typeface="+mn-ea"/>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C4A003CB-F6D6-4509-AB2E-F6974CDC6401}" type="slidenum">
              <a:rPr kumimoji="0" lang="zh-CN" altLang="en-US" sz="18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ea"/>
              </a:rPr>
            </a:fld>
            <a:endParaRPr kumimoji="0" lang="zh-CN" altLang="en-US" sz="18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bg>
      <p:bgPr>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629841" y="273844"/>
            <a:ext cx="7886700" cy="994172"/>
          </a:xfrm>
        </p:spPr>
        <p:txBody>
          <a:bodyPr/>
          <a:lstStyle/>
          <a:p>
            <a:r>
              <a:rPr lang="zh-CN" altLang="en-US" noProof="1"/>
              <a:t>单击此处编辑母版标题样式</a:t>
            </a:r>
            <a:endParaRPr lang="zh-CN" altLang="en-US" noProof="1"/>
          </a:p>
        </p:txBody>
      </p:sp>
      <p:sp>
        <p:nvSpPr>
          <p:cNvPr id="3" name="文本占位符 2"/>
          <p:cNvSpPr>
            <a:spLocks noGrp="1"/>
          </p:cNvSpPr>
          <p:nvPr>
            <p:ph type="body" idx="1"/>
          </p:nvPr>
        </p:nvSpPr>
        <p:spPr>
          <a:xfrm>
            <a:off x="890082" y="1333829"/>
            <a:ext cx="3655181" cy="617934"/>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noProof="1"/>
              <a:t>单击此处编辑母版文本样式</a:t>
            </a:r>
            <a:endParaRPr lang="zh-CN" altLang="en-US" noProof="1"/>
          </a:p>
        </p:txBody>
      </p:sp>
      <p:sp>
        <p:nvSpPr>
          <p:cNvPr id="4" name="内容占位符 3"/>
          <p:cNvSpPr>
            <a:spLocks noGrp="1"/>
          </p:cNvSpPr>
          <p:nvPr>
            <p:ph sz="half" idx="2"/>
          </p:nvPr>
        </p:nvSpPr>
        <p:spPr>
          <a:xfrm>
            <a:off x="890082" y="1999034"/>
            <a:ext cx="3655181" cy="2643213"/>
          </a:xfrm>
        </p:spPr>
        <p:txBody>
          <a:body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5" name="文本占位符 4"/>
          <p:cNvSpPr>
            <a:spLocks noGrp="1"/>
          </p:cNvSpPr>
          <p:nvPr>
            <p:ph type="body" sz="quarter" idx="3"/>
          </p:nvPr>
        </p:nvSpPr>
        <p:spPr>
          <a:xfrm>
            <a:off x="4692704" y="1333829"/>
            <a:ext cx="3673182" cy="617934"/>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noProof="1"/>
              <a:t>单击此处编辑母版文本样式</a:t>
            </a:r>
            <a:endParaRPr lang="zh-CN" altLang="en-US" noProof="1"/>
          </a:p>
        </p:txBody>
      </p:sp>
      <p:sp>
        <p:nvSpPr>
          <p:cNvPr id="6" name="内容占位符 5"/>
          <p:cNvSpPr>
            <a:spLocks noGrp="1"/>
          </p:cNvSpPr>
          <p:nvPr>
            <p:ph sz="quarter" idx="4"/>
          </p:nvPr>
        </p:nvSpPr>
        <p:spPr>
          <a:xfrm>
            <a:off x="4692704" y="1999034"/>
            <a:ext cx="3673182" cy="2643213"/>
          </a:xfrm>
        </p:spPr>
        <p:txBody>
          <a:body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7" name="日期占位符 6"/>
          <p:cNvSpPr>
            <a:spLocks noGrp="1"/>
          </p:cNvSpPr>
          <p:nvPr>
            <p:ph type="dt" sz="half" idx="12"/>
          </p:nvPr>
        </p:nvSpPr>
        <p:spPr>
          <a:xfrm>
            <a:off x="457200" y="4684713"/>
            <a:ext cx="2133600" cy="357188"/>
          </a:xfrm>
        </p:spPr>
        <p:txBody>
          <a:bodyPr/>
          <a:lstStyle>
            <a:lvl1pPr eaLnBrk="1" hangingPunct="1">
              <a:buFont typeface="Arial" panose="020B0604020202020204" pitchFamily="34" charset="0"/>
              <a:buNone/>
              <a:defRPr noProof="1">
                <a:cs typeface="宋体" panose="02010600030101010101" pitchFamily="2" charset="-122"/>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宋体" panose="02010600030101010101" pitchFamily="2" charset="-122"/>
            </a:endParaRPr>
          </a:p>
        </p:txBody>
      </p:sp>
      <p:sp>
        <p:nvSpPr>
          <p:cNvPr id="8" name="页脚占位符 7"/>
          <p:cNvSpPr>
            <a:spLocks noGrp="1"/>
          </p:cNvSpPr>
          <p:nvPr>
            <p:ph type="ftr" sz="quarter" idx="13"/>
          </p:nvPr>
        </p:nvSpPr>
        <p:spPr>
          <a:xfrm>
            <a:off x="3124200" y="4684713"/>
            <a:ext cx="2895600" cy="357188"/>
          </a:xfrm>
        </p:spPr>
        <p:txBody>
          <a:bodyPr/>
          <a:lstStyle>
            <a:lvl1pPr eaLnBrk="1" hangingPunct="1">
              <a:buFont typeface="Arial" panose="020B0604020202020204" pitchFamily="34" charset="0"/>
              <a:buNone/>
              <a:defRPr noProof="1">
                <a:cs typeface="宋体" panose="02010600030101010101" pitchFamily="2" charset="-122"/>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sz="18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宋体" panose="02010600030101010101" pitchFamily="2" charset="-122"/>
            </a:endParaRPr>
          </a:p>
        </p:txBody>
      </p:sp>
      <p:sp>
        <p:nvSpPr>
          <p:cNvPr id="9" name="灯片编号占位符 8"/>
          <p:cNvSpPr>
            <a:spLocks noGrp="1"/>
          </p:cNvSpPr>
          <p:nvPr>
            <p:ph type="sldNum" sz="quarter" idx="14"/>
          </p:nvPr>
        </p:nvSpPr>
        <p:spPr>
          <a:xfrm>
            <a:off x="6553200" y="4684713"/>
            <a:ext cx="2133600" cy="357188"/>
          </a:xfrm>
        </p:spPr>
        <p:txBody>
          <a:bodyPr vert="horz" wrap="square" lIns="91440" tIns="45720" rIns="91440" bIns="45720" numCol="1" anchor="t" anchorCtr="0" compatLnSpc="1"/>
          <a:lstStyle>
            <a:lvl1pPr eaLnBrk="1" hangingPunct="1">
              <a:buFont typeface="Arial" panose="020B0604020202020204" pitchFamily="34" charset="0"/>
              <a:buNone/>
              <a:defRPr noProof="1">
                <a:cs typeface="+mn-ea"/>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047A31B5-2DF2-4B9C-9CD5-B0E065843C24}" type="slidenum">
              <a:rPr kumimoji="0" lang="zh-CN" altLang="en-US" sz="18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ea"/>
              </a:rPr>
            </a:fld>
            <a:endParaRPr kumimoji="0" lang="zh-CN" altLang="en-US" sz="18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bg>
      <p:bgPr>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a:t>单击此处编辑母版标题样式</a:t>
            </a:r>
            <a:endParaRPr lang="zh-CN" altLang="en-US" noProof="1"/>
          </a:p>
        </p:txBody>
      </p:sp>
      <p:sp>
        <p:nvSpPr>
          <p:cNvPr id="3" name="日期占位符 2"/>
          <p:cNvSpPr>
            <a:spLocks noGrp="1"/>
          </p:cNvSpPr>
          <p:nvPr>
            <p:ph type="dt" sz="half" idx="2"/>
          </p:nvPr>
        </p:nvSpPr>
        <p:spPr>
          <a:xfrm>
            <a:off x="457200" y="4684713"/>
            <a:ext cx="2133600" cy="357188"/>
          </a:xfrm>
        </p:spPr>
        <p:txBody>
          <a:bodyPr/>
          <a:lstStyle>
            <a:lvl1pPr eaLnBrk="1" hangingPunct="1">
              <a:buFont typeface="Arial" panose="020B0604020202020204" pitchFamily="34" charset="0"/>
              <a:buNone/>
              <a:defRPr noProof="1">
                <a:cs typeface="宋体" panose="02010600030101010101" pitchFamily="2" charset="-122"/>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宋体" panose="02010600030101010101" pitchFamily="2" charset="-122"/>
            </a:endParaRPr>
          </a:p>
        </p:txBody>
      </p:sp>
      <p:sp>
        <p:nvSpPr>
          <p:cNvPr id="4" name="页脚占位符 3"/>
          <p:cNvSpPr>
            <a:spLocks noGrp="1"/>
          </p:cNvSpPr>
          <p:nvPr>
            <p:ph type="ftr" sz="quarter" idx="3"/>
          </p:nvPr>
        </p:nvSpPr>
        <p:spPr>
          <a:xfrm>
            <a:off x="3124200" y="4684713"/>
            <a:ext cx="2895600" cy="357188"/>
          </a:xfrm>
        </p:spPr>
        <p:txBody>
          <a:bodyPr/>
          <a:lstStyle>
            <a:lvl1pPr eaLnBrk="1" hangingPunct="1">
              <a:buFont typeface="Arial" panose="020B0604020202020204" pitchFamily="34" charset="0"/>
              <a:buNone/>
              <a:defRPr noProof="1">
                <a:cs typeface="宋体" panose="02010600030101010101" pitchFamily="2" charset="-122"/>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sz="18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宋体" panose="02010600030101010101" pitchFamily="2" charset="-122"/>
            </a:endParaRPr>
          </a:p>
        </p:txBody>
      </p:sp>
      <p:sp>
        <p:nvSpPr>
          <p:cNvPr id="5" name="灯片编号占位符 4"/>
          <p:cNvSpPr>
            <a:spLocks noGrp="1"/>
          </p:cNvSpPr>
          <p:nvPr>
            <p:ph type="sldNum" sz="quarter" idx="4"/>
          </p:nvPr>
        </p:nvSpPr>
        <p:spPr>
          <a:xfrm>
            <a:off x="6553200" y="4684713"/>
            <a:ext cx="2133600" cy="357188"/>
          </a:xfrm>
        </p:spPr>
        <p:txBody>
          <a:bodyPr vert="horz" wrap="square" lIns="91440" tIns="45720" rIns="91440" bIns="45720" numCol="1" anchor="t" anchorCtr="0" compatLnSpc="1"/>
          <a:lstStyle>
            <a:lvl1pPr eaLnBrk="1" hangingPunct="1">
              <a:buFont typeface="Arial" panose="020B0604020202020204" pitchFamily="34" charset="0"/>
              <a:buNone/>
              <a:defRPr noProof="1">
                <a:cs typeface="+mn-ea"/>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2F8C5103-0218-4F2E-94E6-B58F52EC240E}" type="slidenum">
              <a:rPr kumimoji="0" lang="zh-CN" altLang="en-US" sz="18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ea"/>
              </a:rPr>
            </a:fld>
            <a:endParaRPr kumimoji="0" lang="zh-CN" altLang="en-US" sz="18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bg>
      <p:bgPr>
        <a:solidFill>
          <a:schemeClr val="bg1"/>
        </a:solidFill>
        <a:effectLst/>
      </p:bgPr>
    </p:bg>
    <p:spTree>
      <p:nvGrpSpPr>
        <p:cNvPr id="1" name=""/>
        <p:cNvGrpSpPr/>
        <p:nvPr/>
      </p:nvGrpSpPr>
      <p:grpSpPr>
        <a:xfrm>
          <a:off x="0" y="0"/>
          <a:ext cx="0" cy="0"/>
          <a:chOff x="0" y="0"/>
          <a:chExt cx="0" cy="0"/>
        </a:xfrm>
      </p:grpSpPr>
      <p:sp>
        <p:nvSpPr>
          <p:cNvPr id="3" name="日期占位符 1"/>
          <p:cNvSpPr>
            <a:spLocks noGrp="1"/>
          </p:cNvSpPr>
          <p:nvPr>
            <p:ph type="dt" sz="half" idx="2"/>
          </p:nvPr>
        </p:nvSpPr>
        <p:spPr>
          <a:xfrm>
            <a:off x="457200" y="4684713"/>
            <a:ext cx="2133600" cy="357188"/>
          </a:xfrm>
        </p:spPr>
        <p:txBody>
          <a:bodyPr/>
          <a:lstStyle>
            <a:lvl1pPr eaLnBrk="1" hangingPunct="1">
              <a:buFont typeface="Arial" panose="020B0604020202020204" pitchFamily="34" charset="0"/>
              <a:buNone/>
              <a:defRPr noProof="1">
                <a:cs typeface="宋体" panose="02010600030101010101" pitchFamily="2" charset="-122"/>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宋体" panose="02010600030101010101" pitchFamily="2" charset="-122"/>
            </a:endParaRPr>
          </a:p>
        </p:txBody>
      </p:sp>
      <p:sp>
        <p:nvSpPr>
          <p:cNvPr id="4" name="页脚占位符 2"/>
          <p:cNvSpPr>
            <a:spLocks noGrp="1"/>
          </p:cNvSpPr>
          <p:nvPr>
            <p:ph type="ftr" sz="quarter" idx="3"/>
          </p:nvPr>
        </p:nvSpPr>
        <p:spPr>
          <a:xfrm>
            <a:off x="3124200" y="4684713"/>
            <a:ext cx="2895600" cy="357188"/>
          </a:xfrm>
        </p:spPr>
        <p:txBody>
          <a:bodyPr/>
          <a:lstStyle>
            <a:lvl1pPr eaLnBrk="1" hangingPunct="1">
              <a:buFont typeface="Arial" panose="020B0604020202020204" pitchFamily="34" charset="0"/>
              <a:buNone/>
              <a:defRPr noProof="1">
                <a:cs typeface="宋体" panose="02010600030101010101" pitchFamily="2" charset="-122"/>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sz="18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宋体" panose="02010600030101010101" pitchFamily="2" charset="-122"/>
            </a:endParaRPr>
          </a:p>
        </p:txBody>
      </p:sp>
      <p:sp>
        <p:nvSpPr>
          <p:cNvPr id="5" name="灯片编号占位符 3"/>
          <p:cNvSpPr>
            <a:spLocks noGrp="1"/>
          </p:cNvSpPr>
          <p:nvPr>
            <p:ph type="sldNum" sz="quarter" idx="4"/>
          </p:nvPr>
        </p:nvSpPr>
        <p:spPr>
          <a:xfrm>
            <a:off x="6553200" y="4684713"/>
            <a:ext cx="2133600" cy="357188"/>
          </a:xfrm>
        </p:spPr>
        <p:txBody>
          <a:bodyPr vert="horz" wrap="square" lIns="91440" tIns="45720" rIns="91440" bIns="45720" numCol="1" anchor="t" anchorCtr="0" compatLnSpc="1"/>
          <a:lstStyle>
            <a:lvl1pPr eaLnBrk="1" hangingPunct="1">
              <a:buFont typeface="Arial" panose="020B0604020202020204" pitchFamily="34" charset="0"/>
              <a:buNone/>
              <a:defRPr noProof="1">
                <a:cs typeface="+mn-ea"/>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7E4E4DCF-F92C-408B-AC8D-BC726162C919}" type="slidenum">
              <a:rPr kumimoji="0" lang="zh-CN" altLang="en-US" sz="18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ea"/>
              </a:rPr>
            </a:fld>
            <a:endParaRPr kumimoji="0" lang="zh-CN" altLang="en-US" sz="18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bg>
      <p:bgPr>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629841" y="342900"/>
            <a:ext cx="2949178" cy="1200150"/>
          </a:xfrm>
        </p:spPr>
        <p:txBody>
          <a:bodyPr anchor="b"/>
          <a:lstStyle>
            <a:lvl1pPr>
              <a:defRPr sz="2400"/>
            </a:lvl1pPr>
          </a:lstStyle>
          <a:p>
            <a:r>
              <a:rPr lang="zh-CN" altLang="en-US" noProof="1"/>
              <a:t>单击此处编辑母版标题样式</a:t>
            </a:r>
            <a:endParaRPr lang="zh-CN" altLang="en-US" noProof="1"/>
          </a:p>
        </p:txBody>
      </p:sp>
      <p:sp>
        <p:nvSpPr>
          <p:cNvPr id="3" name="内容占位符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4" name="文本占位符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noProof="1"/>
              <a:t>单击此处编辑母版文本样式</a:t>
            </a:r>
            <a:endParaRPr lang="zh-CN" altLang="en-US" noProof="1"/>
          </a:p>
        </p:txBody>
      </p:sp>
      <p:sp>
        <p:nvSpPr>
          <p:cNvPr id="5" name="日期占位符 4"/>
          <p:cNvSpPr>
            <a:spLocks noGrp="1"/>
          </p:cNvSpPr>
          <p:nvPr>
            <p:ph type="dt" sz="half" idx="12"/>
          </p:nvPr>
        </p:nvSpPr>
        <p:spPr>
          <a:xfrm>
            <a:off x="457200" y="4684713"/>
            <a:ext cx="2133600" cy="357188"/>
          </a:xfrm>
        </p:spPr>
        <p:txBody>
          <a:bodyPr/>
          <a:lstStyle>
            <a:lvl1pPr eaLnBrk="1" hangingPunct="1">
              <a:buFont typeface="Arial" panose="020B0604020202020204" pitchFamily="34" charset="0"/>
              <a:buNone/>
              <a:defRPr noProof="1">
                <a:cs typeface="宋体" panose="02010600030101010101" pitchFamily="2" charset="-122"/>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宋体" panose="02010600030101010101" pitchFamily="2" charset="-122"/>
            </a:endParaRPr>
          </a:p>
        </p:txBody>
      </p:sp>
      <p:sp>
        <p:nvSpPr>
          <p:cNvPr id="6" name="页脚占位符 5"/>
          <p:cNvSpPr>
            <a:spLocks noGrp="1"/>
          </p:cNvSpPr>
          <p:nvPr>
            <p:ph type="ftr" sz="quarter" idx="3"/>
          </p:nvPr>
        </p:nvSpPr>
        <p:spPr>
          <a:xfrm>
            <a:off x="3124200" y="4684713"/>
            <a:ext cx="2895600" cy="357188"/>
          </a:xfrm>
        </p:spPr>
        <p:txBody>
          <a:bodyPr/>
          <a:lstStyle>
            <a:lvl1pPr eaLnBrk="1" hangingPunct="1">
              <a:buFont typeface="Arial" panose="020B0604020202020204" pitchFamily="34" charset="0"/>
              <a:buNone/>
              <a:defRPr noProof="1">
                <a:cs typeface="宋体" panose="02010600030101010101" pitchFamily="2" charset="-122"/>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sz="18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宋体" panose="02010600030101010101" pitchFamily="2" charset="-122"/>
            </a:endParaRPr>
          </a:p>
        </p:txBody>
      </p:sp>
      <p:sp>
        <p:nvSpPr>
          <p:cNvPr id="7" name="灯片编号占位符 6"/>
          <p:cNvSpPr>
            <a:spLocks noGrp="1"/>
          </p:cNvSpPr>
          <p:nvPr>
            <p:ph type="sldNum" sz="quarter" idx="4"/>
          </p:nvPr>
        </p:nvSpPr>
        <p:spPr>
          <a:xfrm>
            <a:off x="6553200" y="4684713"/>
            <a:ext cx="2133600" cy="357188"/>
          </a:xfrm>
        </p:spPr>
        <p:txBody>
          <a:bodyPr vert="horz" wrap="square" lIns="91440" tIns="45720" rIns="91440" bIns="45720" numCol="1" anchor="t" anchorCtr="0" compatLnSpc="1"/>
          <a:lstStyle>
            <a:lvl1pPr eaLnBrk="1" hangingPunct="1">
              <a:buFont typeface="Arial" panose="020B0604020202020204" pitchFamily="34" charset="0"/>
              <a:buNone/>
              <a:defRPr noProof="1">
                <a:cs typeface="+mn-ea"/>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81328774-CFAF-400B-9554-0757EC426630}" type="slidenum">
              <a:rPr kumimoji="0" lang="zh-CN" altLang="en-US" sz="18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ea"/>
              </a:rPr>
            </a:fld>
            <a:endParaRPr kumimoji="0" lang="zh-CN" altLang="en-US" sz="18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bg>
      <p:bgPr>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629841" y="342900"/>
            <a:ext cx="3124012" cy="1200150"/>
          </a:xfrm>
        </p:spPr>
        <p:txBody>
          <a:bodyPr anchor="b"/>
          <a:lstStyle>
            <a:lvl1pPr>
              <a:defRPr sz="2400"/>
            </a:lvl1pPr>
          </a:lstStyle>
          <a:p>
            <a:r>
              <a:rPr lang="zh-CN" altLang="en-US" noProof="1"/>
              <a:t>单击此处编辑母版标题样式</a:t>
            </a:r>
            <a:endParaRPr lang="zh-CN" altLang="en-US" noProof="1"/>
          </a:p>
        </p:txBody>
      </p:sp>
      <p:sp>
        <p:nvSpPr>
          <p:cNvPr id="3" name="图片占位符 2"/>
          <p:cNvSpPr>
            <a:spLocks noGrp="1"/>
          </p:cNvSpPr>
          <p:nvPr>
            <p:ph type="pic" idx="1"/>
          </p:nvPr>
        </p:nvSpPr>
        <p:spPr>
          <a:xfrm>
            <a:off x="3887391" y="342901"/>
            <a:ext cx="4629150" cy="405288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defRPr/>
            </a:pPr>
            <a:endParaRPr kumimoji="0" lang="zh-CN" altLang="en-US" sz="2400" b="0" i="0" u="none" strike="noStrike" kern="1200" cap="none" spc="0" normalizeH="0" baseline="0" noProof="1">
              <a:ln>
                <a:noFill/>
              </a:ln>
              <a:solidFill>
                <a:schemeClr val="tx1"/>
              </a:solidFill>
              <a:effectLst/>
              <a:uLnTx/>
              <a:uFillTx/>
              <a:latin typeface="+mn-lt"/>
              <a:ea typeface="+mn-ea"/>
              <a:cs typeface="宋体" panose="02010600030101010101" pitchFamily="2" charset="-122"/>
            </a:endParaRPr>
          </a:p>
        </p:txBody>
      </p:sp>
      <p:sp>
        <p:nvSpPr>
          <p:cNvPr id="4" name="文本占位符 3"/>
          <p:cNvSpPr>
            <a:spLocks noGrp="1"/>
          </p:cNvSpPr>
          <p:nvPr>
            <p:ph type="body" sz="half" idx="2"/>
          </p:nvPr>
        </p:nvSpPr>
        <p:spPr>
          <a:xfrm>
            <a:off x="629841" y="1543050"/>
            <a:ext cx="3124012" cy="2858691"/>
          </a:xfrm>
        </p:spPr>
        <p:txBody>
          <a:bodyPr/>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zh-CN" altLang="en-US" noProof="1"/>
              <a:t>单击此处编辑母版文本样式</a:t>
            </a:r>
            <a:endParaRPr lang="zh-CN" altLang="en-US" noProof="1"/>
          </a:p>
        </p:txBody>
      </p:sp>
      <p:sp>
        <p:nvSpPr>
          <p:cNvPr id="5" name="日期占位符 4"/>
          <p:cNvSpPr>
            <a:spLocks noGrp="1"/>
          </p:cNvSpPr>
          <p:nvPr>
            <p:ph type="dt" sz="half" idx="12"/>
          </p:nvPr>
        </p:nvSpPr>
        <p:spPr>
          <a:xfrm>
            <a:off x="457200" y="4684713"/>
            <a:ext cx="2133600" cy="357188"/>
          </a:xfrm>
        </p:spPr>
        <p:txBody>
          <a:bodyPr/>
          <a:lstStyle>
            <a:lvl1pPr eaLnBrk="1" hangingPunct="1">
              <a:buFont typeface="Arial" panose="020B0604020202020204" pitchFamily="34" charset="0"/>
              <a:buNone/>
              <a:defRPr noProof="1">
                <a:cs typeface="宋体" panose="02010600030101010101" pitchFamily="2" charset="-122"/>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宋体" panose="02010600030101010101" pitchFamily="2" charset="-122"/>
            </a:endParaRPr>
          </a:p>
        </p:txBody>
      </p:sp>
      <p:sp>
        <p:nvSpPr>
          <p:cNvPr id="6" name="页脚占位符 5"/>
          <p:cNvSpPr>
            <a:spLocks noGrp="1"/>
          </p:cNvSpPr>
          <p:nvPr>
            <p:ph type="ftr" sz="quarter" idx="3"/>
          </p:nvPr>
        </p:nvSpPr>
        <p:spPr>
          <a:xfrm>
            <a:off x="3124200" y="4684713"/>
            <a:ext cx="2895600" cy="357188"/>
          </a:xfrm>
        </p:spPr>
        <p:txBody>
          <a:bodyPr/>
          <a:lstStyle>
            <a:lvl1pPr eaLnBrk="1" hangingPunct="1">
              <a:buFont typeface="Arial" panose="020B0604020202020204" pitchFamily="34" charset="0"/>
              <a:buNone/>
              <a:defRPr noProof="1">
                <a:cs typeface="宋体" panose="02010600030101010101" pitchFamily="2" charset="-122"/>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sz="18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宋体" panose="02010600030101010101" pitchFamily="2" charset="-122"/>
            </a:endParaRPr>
          </a:p>
        </p:txBody>
      </p:sp>
      <p:sp>
        <p:nvSpPr>
          <p:cNvPr id="7" name="灯片编号占位符 6"/>
          <p:cNvSpPr>
            <a:spLocks noGrp="1"/>
          </p:cNvSpPr>
          <p:nvPr>
            <p:ph type="sldNum" sz="quarter" idx="4"/>
          </p:nvPr>
        </p:nvSpPr>
        <p:spPr>
          <a:xfrm>
            <a:off x="6553200" y="4684713"/>
            <a:ext cx="2133600" cy="357188"/>
          </a:xfrm>
        </p:spPr>
        <p:txBody>
          <a:bodyPr vert="horz" wrap="square" lIns="91440" tIns="45720" rIns="91440" bIns="45720" numCol="1" anchor="t" anchorCtr="0" compatLnSpc="1"/>
          <a:lstStyle>
            <a:lvl1pPr eaLnBrk="1" hangingPunct="1">
              <a:buFont typeface="Arial" panose="020B0604020202020204" pitchFamily="34" charset="0"/>
              <a:buNone/>
              <a:defRPr noProof="1">
                <a:cs typeface="+mn-ea"/>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ABDE749A-2D0A-4973-A8D9-699D67ACD93D}" type="slidenum">
              <a:rPr kumimoji="0" lang="zh-CN" altLang="en-US" sz="18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ea"/>
              </a:rPr>
            </a:fld>
            <a:endParaRPr kumimoji="0" lang="zh-CN" altLang="en-US" sz="18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1026" name="标题 1025"/>
          <p:cNvSpPr>
            <a:spLocks noGrp="1"/>
          </p:cNvSpPr>
          <p:nvPr>
            <p:ph type="title"/>
          </p:nvPr>
        </p:nvSpPr>
        <p:spPr>
          <a:xfrm>
            <a:off x="354013" y="2462213"/>
            <a:ext cx="8229600" cy="857250"/>
          </a:xfrm>
          <a:prstGeom prst="rect">
            <a:avLst/>
          </a:prstGeom>
          <a:noFill/>
          <a:ln w="9525">
            <a:noFill/>
          </a:ln>
        </p:spPr>
        <p:txBody>
          <a:bodyPr anchor="ctr"/>
          <a:p>
            <a:pPr lvl="0"/>
            <a:r>
              <a:rPr lang="zh-CN" altLang="en-US" dirty="0"/>
              <a:t>单击此处编辑母版标题样式</a:t>
            </a:r>
            <a:endParaRPr lang="zh-CN" alt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rtl="0" eaLnBrk="0" fontAlgn="base" hangingPunct="0">
        <a:spcBef>
          <a:spcPct val="0"/>
        </a:spcBef>
        <a:spcAft>
          <a:spcPct val="0"/>
        </a:spcAft>
        <a:buFont typeface="Arial" panose="020B0604020202020204" pitchFamily="34" charset="0"/>
        <a:defRPr sz="4400" kern="1200">
          <a:solidFill>
            <a:schemeClr val="tx2"/>
          </a:solidFill>
          <a:latin typeface="+mj-lt"/>
          <a:ea typeface="+mj-ea"/>
          <a:cs typeface="宋体" panose="02010600030101010101" pitchFamily="2" charset="-122"/>
        </a:defRPr>
      </a:lvl1pPr>
      <a:lvl2pPr algn="ctr" rtl="0" eaLnBrk="0" fontAlgn="base" hangingPunct="0">
        <a:spcBef>
          <a:spcPct val="0"/>
        </a:spcBef>
        <a:spcAft>
          <a:spcPct val="0"/>
        </a:spcAft>
        <a:buFont typeface="Arial" panose="020B0604020202020204" pitchFamily="34" charset="0"/>
        <a:defRPr sz="4400">
          <a:solidFill>
            <a:schemeClr val="tx2"/>
          </a:solidFill>
          <a:latin typeface="Arial" panose="020B0604020202020204" pitchFamily="34" charset="0"/>
          <a:ea typeface="宋体" panose="02010600030101010101" pitchFamily="2" charset="-122"/>
          <a:cs typeface="宋体" panose="02010600030101010101" pitchFamily="2" charset="-122"/>
        </a:defRPr>
      </a:lvl2pPr>
      <a:lvl3pPr algn="ctr" rtl="0" eaLnBrk="0" fontAlgn="base" hangingPunct="0">
        <a:spcBef>
          <a:spcPct val="0"/>
        </a:spcBef>
        <a:spcAft>
          <a:spcPct val="0"/>
        </a:spcAft>
        <a:buFont typeface="Arial" panose="020B0604020202020204" pitchFamily="34" charset="0"/>
        <a:defRPr sz="4400">
          <a:solidFill>
            <a:schemeClr val="tx2"/>
          </a:solidFill>
          <a:latin typeface="Arial" panose="020B0604020202020204" pitchFamily="34" charset="0"/>
          <a:ea typeface="宋体" panose="02010600030101010101" pitchFamily="2" charset="-122"/>
          <a:cs typeface="宋体" panose="02010600030101010101" pitchFamily="2" charset="-122"/>
        </a:defRPr>
      </a:lvl3pPr>
      <a:lvl4pPr algn="ctr" rtl="0" eaLnBrk="0" fontAlgn="base" hangingPunct="0">
        <a:spcBef>
          <a:spcPct val="0"/>
        </a:spcBef>
        <a:spcAft>
          <a:spcPct val="0"/>
        </a:spcAft>
        <a:buFont typeface="Arial" panose="020B0604020202020204" pitchFamily="34" charset="0"/>
        <a:defRPr sz="4400">
          <a:solidFill>
            <a:schemeClr val="tx2"/>
          </a:solidFill>
          <a:latin typeface="Arial" panose="020B0604020202020204" pitchFamily="34" charset="0"/>
          <a:ea typeface="宋体" panose="02010600030101010101" pitchFamily="2" charset="-122"/>
          <a:cs typeface="宋体" panose="02010600030101010101" pitchFamily="2" charset="-122"/>
        </a:defRPr>
      </a:lvl4pPr>
      <a:lvl5pPr algn="ctr" rtl="0" eaLnBrk="0" fontAlgn="base" hangingPunct="0">
        <a:spcBef>
          <a:spcPct val="0"/>
        </a:spcBef>
        <a:spcAft>
          <a:spcPct val="0"/>
        </a:spcAft>
        <a:buFont typeface="Arial" panose="020B0604020202020204" pitchFamily="34" charset="0"/>
        <a:defRPr sz="4400">
          <a:solidFill>
            <a:schemeClr val="tx2"/>
          </a:solidFill>
          <a:latin typeface="Arial" panose="020B0604020202020204" pitchFamily="34" charset="0"/>
          <a:ea typeface="宋体" panose="02010600030101010101" pitchFamily="2" charset="-122"/>
          <a:cs typeface="宋体" panose="02010600030101010101" pitchFamily="2" charset="-122"/>
        </a:defRPr>
      </a:lvl5pPr>
      <a:lvl6pPr marL="457200" algn="ctr" rtl="0" fontAlgn="base">
        <a:spcBef>
          <a:spcPct val="0"/>
        </a:spcBef>
        <a:spcAft>
          <a:spcPct val="0"/>
        </a:spcAft>
        <a:buFont typeface="Arial" panose="020B0604020202020204" pitchFamily="34" charset="0"/>
        <a:defRPr sz="4400">
          <a:solidFill>
            <a:schemeClr val="tx2"/>
          </a:solidFill>
          <a:latin typeface="Arial" panose="020B0604020202020204" pitchFamily="34" charset="0"/>
          <a:ea typeface="宋体" panose="02010600030101010101" pitchFamily="2" charset="-122"/>
          <a:cs typeface="宋体" panose="02010600030101010101" pitchFamily="2" charset="-122"/>
        </a:defRPr>
      </a:lvl6pPr>
      <a:lvl7pPr marL="914400" algn="ctr" rtl="0" fontAlgn="base">
        <a:spcBef>
          <a:spcPct val="0"/>
        </a:spcBef>
        <a:spcAft>
          <a:spcPct val="0"/>
        </a:spcAft>
        <a:buFont typeface="Arial" panose="020B0604020202020204" pitchFamily="34" charset="0"/>
        <a:defRPr sz="4400">
          <a:solidFill>
            <a:schemeClr val="tx2"/>
          </a:solidFill>
          <a:latin typeface="Arial" panose="020B0604020202020204" pitchFamily="34" charset="0"/>
          <a:ea typeface="宋体" panose="02010600030101010101" pitchFamily="2" charset="-122"/>
          <a:cs typeface="宋体" panose="02010600030101010101" pitchFamily="2" charset="-122"/>
        </a:defRPr>
      </a:lvl7pPr>
      <a:lvl8pPr marL="1371600" algn="ctr" rtl="0" fontAlgn="base">
        <a:spcBef>
          <a:spcPct val="0"/>
        </a:spcBef>
        <a:spcAft>
          <a:spcPct val="0"/>
        </a:spcAft>
        <a:buFont typeface="Arial" panose="020B0604020202020204" pitchFamily="34" charset="0"/>
        <a:defRPr sz="4400">
          <a:solidFill>
            <a:schemeClr val="tx2"/>
          </a:solidFill>
          <a:latin typeface="Arial" panose="020B0604020202020204" pitchFamily="34" charset="0"/>
          <a:ea typeface="宋体" panose="02010600030101010101" pitchFamily="2" charset="-122"/>
          <a:cs typeface="宋体" panose="02010600030101010101" pitchFamily="2" charset="-122"/>
        </a:defRPr>
      </a:lvl8pPr>
      <a:lvl9pPr marL="1828800" algn="ctr" rtl="0" fontAlgn="base">
        <a:spcBef>
          <a:spcPct val="0"/>
        </a:spcBef>
        <a:spcAft>
          <a:spcPct val="0"/>
        </a:spcAft>
        <a:buFont typeface="Arial" panose="020B0604020202020204" pitchFamily="34" charset="0"/>
        <a:defRPr sz="4400">
          <a:solidFill>
            <a:schemeClr val="tx2"/>
          </a:solidFill>
          <a:latin typeface="Arial" panose="020B0604020202020204" pitchFamily="34" charset="0"/>
          <a:ea typeface="宋体" panose="02010600030101010101" pitchFamily="2" charset="-122"/>
          <a:cs typeface="宋体" panose="02010600030101010101" pitchFamily="2" charset="-122"/>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宋体" panose="02010600030101010101" pitchFamily="2" charset="-122"/>
        </a:defRPr>
      </a:lvl1pPr>
      <a:lvl2pPr marL="742950" lvl="1"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宋体" panose="02010600030101010101" pitchFamily="2" charset="-122"/>
        </a:defRPr>
      </a:lvl2pPr>
      <a:lvl3pPr marL="1143000" lvl="2"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宋体" panose="02010600030101010101" pitchFamily="2" charset="-122"/>
        </a:defRPr>
      </a:lvl3pPr>
      <a:lvl4pPr marL="1600200" lvl="3"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宋体" panose="02010600030101010101" pitchFamily="2" charset="-122"/>
        </a:defRPr>
      </a:lvl4pPr>
      <a:lvl5pPr marL="2057400" lvl="4"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宋体" panose="02010600030101010101" pitchFamily="2" charset="-122"/>
        </a:defRPr>
      </a:lvl5pPr>
      <a:lvl6pPr marL="2514600" lvl="5"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p:bodyStyle>
    <p:otherStyle>
      <a:lvl1pPr marL="0" lvl="0" indent="0" algn="l" defTabSz="91440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1pPr>
      <a:lvl2pPr marL="457200" lvl="1" indent="0" algn="l" defTabSz="914400" eaLnBrk="1" fontAlgn="base" latinLnBrk="0" hangingPunct="1">
        <a:lnSpc>
          <a:spcPct val="100000"/>
        </a:lnSpc>
        <a:spcBef>
          <a:spcPct val="0"/>
        </a:spcBef>
        <a:spcAft>
          <a:spcPct val="0"/>
        </a:spcAft>
        <a:buNone/>
        <a:defRPr b="0" i="0" u="none" kern="1200" baseline="0">
          <a:solidFill>
            <a:schemeClr val="tx1"/>
          </a:solidFill>
          <a:latin typeface="+mn-lt"/>
          <a:ea typeface="+mn-ea"/>
          <a:cs typeface="+mn-cs"/>
        </a:defRPr>
      </a:lvl2pPr>
      <a:lvl3pPr marL="914400" lvl="2" indent="0" algn="l" defTabSz="914400" eaLnBrk="1" fontAlgn="base" latinLnBrk="0" hangingPunct="1">
        <a:lnSpc>
          <a:spcPct val="100000"/>
        </a:lnSpc>
        <a:spcBef>
          <a:spcPct val="0"/>
        </a:spcBef>
        <a:spcAft>
          <a:spcPct val="0"/>
        </a:spcAft>
        <a:buNone/>
        <a:defRPr b="0" i="0" u="none" kern="1200" baseline="0">
          <a:solidFill>
            <a:schemeClr val="tx1"/>
          </a:solidFill>
          <a:latin typeface="+mn-lt"/>
          <a:ea typeface="+mn-ea"/>
          <a:cs typeface="+mn-cs"/>
        </a:defRPr>
      </a:lvl3pPr>
      <a:lvl4pPr marL="1371600" lvl="3" indent="0" algn="l" defTabSz="914400" eaLnBrk="1" fontAlgn="base" latinLnBrk="0" hangingPunct="1">
        <a:lnSpc>
          <a:spcPct val="100000"/>
        </a:lnSpc>
        <a:spcBef>
          <a:spcPct val="0"/>
        </a:spcBef>
        <a:spcAft>
          <a:spcPct val="0"/>
        </a:spcAft>
        <a:buNone/>
        <a:defRPr b="0" i="0" u="none" kern="1200" baseline="0">
          <a:solidFill>
            <a:schemeClr val="tx1"/>
          </a:solidFill>
          <a:latin typeface="+mn-lt"/>
          <a:ea typeface="+mn-ea"/>
          <a:cs typeface="+mn-cs"/>
        </a:defRPr>
      </a:lvl4pPr>
      <a:lvl5pPr marL="1828800" lvl="4" indent="0" algn="l" defTabSz="914400" eaLnBrk="1" fontAlgn="base" latinLnBrk="0" hangingPunct="1">
        <a:lnSpc>
          <a:spcPct val="100000"/>
        </a:lnSpc>
        <a:spcBef>
          <a:spcPct val="0"/>
        </a:spcBef>
        <a:spcAft>
          <a:spcPct val="0"/>
        </a:spcAft>
        <a:buNone/>
        <a:defRPr b="0" i="0" u="none" kern="1200" baseline="0">
          <a:solidFill>
            <a:schemeClr val="tx1"/>
          </a:solidFill>
          <a:latin typeface="+mn-lt"/>
          <a:ea typeface="+mn-ea"/>
          <a:cs typeface="+mn-cs"/>
        </a:defRPr>
      </a:lvl5pPr>
      <a:lvl6pPr marL="2286000" lvl="5" indent="0" algn="l" defTabSz="914400" eaLnBrk="1" fontAlgn="base" latinLnBrk="0" hangingPunct="1">
        <a:lnSpc>
          <a:spcPct val="100000"/>
        </a:lnSpc>
        <a:spcBef>
          <a:spcPct val="0"/>
        </a:spcBef>
        <a:spcAft>
          <a:spcPct val="0"/>
        </a:spcAft>
        <a:buNone/>
        <a:defRPr b="0" i="0" u="none" kern="1200" baseline="0">
          <a:solidFill>
            <a:schemeClr val="tx1"/>
          </a:solidFill>
          <a:latin typeface="+mn-lt"/>
          <a:ea typeface="+mn-ea"/>
          <a:cs typeface="+mn-cs"/>
        </a:defRPr>
      </a:lvl6pPr>
      <a:lvl7pPr marL="2743200" lvl="6" indent="0" algn="l" defTabSz="914400" eaLnBrk="1" fontAlgn="base" latinLnBrk="0" hangingPunct="1">
        <a:lnSpc>
          <a:spcPct val="100000"/>
        </a:lnSpc>
        <a:spcBef>
          <a:spcPct val="0"/>
        </a:spcBef>
        <a:spcAft>
          <a:spcPct val="0"/>
        </a:spcAft>
        <a:buNone/>
        <a:defRPr b="0" i="0" u="none" kern="1200" baseline="0">
          <a:solidFill>
            <a:schemeClr val="tx1"/>
          </a:solidFill>
          <a:latin typeface="+mn-lt"/>
          <a:ea typeface="+mn-ea"/>
          <a:cs typeface="+mn-cs"/>
        </a:defRPr>
      </a:lvl7pPr>
      <a:lvl8pPr marL="3200400" lvl="7" indent="0" algn="l" defTabSz="914400" eaLnBrk="1" fontAlgn="base" latinLnBrk="0" hangingPunct="1">
        <a:lnSpc>
          <a:spcPct val="100000"/>
        </a:lnSpc>
        <a:spcBef>
          <a:spcPct val="0"/>
        </a:spcBef>
        <a:spcAft>
          <a:spcPct val="0"/>
        </a:spcAft>
        <a:buNone/>
        <a:defRPr b="0" i="0" u="none" kern="1200" baseline="0">
          <a:solidFill>
            <a:schemeClr val="tx1"/>
          </a:solidFill>
          <a:latin typeface="+mn-lt"/>
          <a:ea typeface="+mn-ea"/>
          <a:cs typeface="+mn-cs"/>
        </a:defRPr>
      </a:lvl8pPr>
      <a:lvl9pPr marL="3657600" lvl="8" indent="0" algn="l" defTabSz="914400" eaLnBrk="1" fontAlgn="base" latinLnBrk="0" hangingPunct="1">
        <a:lnSpc>
          <a:spcPct val="100000"/>
        </a:lnSpc>
        <a:spcBef>
          <a:spcPct val="0"/>
        </a:spcBef>
        <a:spcAft>
          <a:spcPct val="0"/>
        </a:spcAft>
        <a:buNone/>
        <a:defRPr b="0" i="0" u="none" kern="1200" baseline="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png"/><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10.png"/><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tags" Target="../tags/tag49.xml"/></Relationships>
</file>

<file path=ppt/slides/_rels/slide11.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tags" Target="../tags/tag54.xml"/><Relationship Id="rId3" Type="http://schemas.openxmlformats.org/officeDocument/2006/relationships/image" Target="../media/image11.png"/><Relationship Id="rId2" Type="http://schemas.openxmlformats.org/officeDocument/2006/relationships/tags" Target="../tags/tag53.xml"/><Relationship Id="rId1" Type="http://schemas.openxmlformats.org/officeDocument/2006/relationships/tags" Target="../tags/tag52.xml"/></Relationships>
</file>

<file path=ppt/slides/_rels/slide12.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tags" Target="../tags/tag57.xml"/><Relationship Id="rId3" Type="http://schemas.openxmlformats.org/officeDocument/2006/relationships/tags" Target="../tags/tag56.xml"/><Relationship Id="rId2" Type="http://schemas.openxmlformats.org/officeDocument/2006/relationships/image" Target="../media/image13.png"/><Relationship Id="rId1" Type="http://schemas.openxmlformats.org/officeDocument/2006/relationships/tags" Target="../tags/tag55.xml"/></Relationships>
</file>

<file path=ppt/slides/_rels/slide13.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59.xml"/><Relationship Id="rId3" Type="http://schemas.openxmlformats.org/officeDocument/2006/relationships/tags" Target="../tags/tag58.xml"/><Relationship Id="rId2" Type="http://schemas.openxmlformats.org/officeDocument/2006/relationships/image" Target="../media/image15.png"/><Relationship Id="rId1" Type="http://schemas.openxmlformats.org/officeDocument/2006/relationships/image" Target="../media/image14.png"/></Relationships>
</file>

<file path=ppt/slides/_rels/slide14.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tags" Target="../tags/tag63.xml"/><Relationship Id="rId5" Type="http://schemas.openxmlformats.org/officeDocument/2006/relationships/tags" Target="../tags/tag62.xml"/><Relationship Id="rId4" Type="http://schemas.openxmlformats.org/officeDocument/2006/relationships/tags" Target="../tags/tag61.xml"/><Relationship Id="rId3" Type="http://schemas.openxmlformats.org/officeDocument/2006/relationships/tags" Target="../tags/tag60.xml"/><Relationship Id="rId2" Type="http://schemas.openxmlformats.org/officeDocument/2006/relationships/image" Target="../media/image17.png"/><Relationship Id="rId1" Type="http://schemas.openxmlformats.org/officeDocument/2006/relationships/image" Target="../media/image16.png"/></Relationships>
</file>

<file path=ppt/slides/_rels/slide15.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65.xml"/><Relationship Id="rId2" Type="http://schemas.openxmlformats.org/officeDocument/2006/relationships/tags" Target="../tags/tag64.xml"/><Relationship Id="rId1" Type="http://schemas.openxmlformats.org/officeDocument/2006/relationships/image" Target="../media/image18.png"/></Relationships>
</file>

<file path=ppt/slides/_rels/slide16.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67.xml"/><Relationship Id="rId2" Type="http://schemas.openxmlformats.org/officeDocument/2006/relationships/tags" Target="../tags/tag66.xml"/><Relationship Id="rId1" Type="http://schemas.openxmlformats.org/officeDocument/2006/relationships/image" Target="../media/image19.png"/></Relationships>
</file>

<file path=ppt/slides/_rels/slide17.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20.png"/><Relationship Id="rId3" Type="http://schemas.openxmlformats.org/officeDocument/2006/relationships/tags" Target="../tags/tag69.xml"/><Relationship Id="rId2" Type="http://schemas.openxmlformats.org/officeDocument/2006/relationships/tags" Target="../tags/tag68.xml"/><Relationship Id="rId1" Type="http://schemas.openxmlformats.org/officeDocument/2006/relationships/image" Target="../media/image14.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0.xml"/><Relationship Id="rId1" Type="http://schemas.openxmlformats.org/officeDocument/2006/relationships/image" Target="../media/image21.png"/></Relationships>
</file>

<file path=ppt/slides/_rels/slide19.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23.png"/><Relationship Id="rId2" Type="http://schemas.openxmlformats.org/officeDocument/2006/relationships/tags" Target="../tags/tag71.xml"/><Relationship Id="rId1" Type="http://schemas.openxmlformats.org/officeDocument/2006/relationships/image" Target="../media/image22.png"/></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20.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24.png"/><Relationship Id="rId3" Type="http://schemas.openxmlformats.org/officeDocument/2006/relationships/tags" Target="../tags/tag73.xml"/><Relationship Id="rId2" Type="http://schemas.openxmlformats.org/officeDocument/2006/relationships/tags" Target="../tags/tag72.xml"/><Relationship Id="rId1" Type="http://schemas.openxmlformats.org/officeDocument/2006/relationships/image" Target="../media/image14.png"/></Relationships>
</file>

<file path=ppt/slides/_rels/slide21.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tags" Target="../tags/tag78.xml"/><Relationship Id="rId6" Type="http://schemas.openxmlformats.org/officeDocument/2006/relationships/tags" Target="../tags/tag77.xml"/><Relationship Id="rId5" Type="http://schemas.openxmlformats.org/officeDocument/2006/relationships/tags" Target="../tags/tag76.xml"/><Relationship Id="rId4" Type="http://schemas.openxmlformats.org/officeDocument/2006/relationships/tags" Target="../tags/tag75.xml"/><Relationship Id="rId3" Type="http://schemas.openxmlformats.org/officeDocument/2006/relationships/image" Target="../media/image26.png"/><Relationship Id="rId2" Type="http://schemas.openxmlformats.org/officeDocument/2006/relationships/tags" Target="../tags/tag74.xml"/><Relationship Id="rId1" Type="http://schemas.openxmlformats.org/officeDocument/2006/relationships/image" Target="../media/image25.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9.xml"/><Relationship Id="rId1" Type="http://schemas.openxmlformats.org/officeDocument/2006/relationships/image" Target="../media/image27.png"/></Relationships>
</file>

<file path=ppt/slides/_rels/slide23.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23.png"/><Relationship Id="rId2" Type="http://schemas.openxmlformats.org/officeDocument/2006/relationships/tags" Target="../tags/tag80.xml"/><Relationship Id="rId1" Type="http://schemas.openxmlformats.org/officeDocument/2006/relationships/image" Target="../media/image22.png"/></Relationships>
</file>

<file path=ppt/slides/_rels/slide24.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82.xml"/><Relationship Id="rId3" Type="http://schemas.openxmlformats.org/officeDocument/2006/relationships/tags" Target="../tags/tag81.xml"/><Relationship Id="rId2" Type="http://schemas.openxmlformats.org/officeDocument/2006/relationships/image" Target="../media/image14.png"/><Relationship Id="rId1" Type="http://schemas.openxmlformats.org/officeDocument/2006/relationships/image" Target="../media/image28.png"/></Relationships>
</file>

<file path=ppt/slides/_rels/slide25.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84.xml"/><Relationship Id="rId2" Type="http://schemas.openxmlformats.org/officeDocument/2006/relationships/tags" Target="../tags/tag83.xml"/><Relationship Id="rId1" Type="http://schemas.openxmlformats.org/officeDocument/2006/relationships/image" Target="../media/image29.png"/></Relationships>
</file>

<file path=ppt/slides/_rels/slide26.xml.rels><?xml version="1.0" encoding="UTF-8" standalone="yes"?>
<Relationships xmlns="http://schemas.openxmlformats.org/package/2006/relationships"><Relationship Id="rId9" Type="http://schemas.openxmlformats.org/officeDocument/2006/relationships/notesSlide" Target="../notesSlides/notesSlide3.xml"/><Relationship Id="rId8" Type="http://schemas.openxmlformats.org/officeDocument/2006/relationships/slideLayout" Target="../slideLayouts/slideLayout2.xml"/><Relationship Id="rId7" Type="http://schemas.openxmlformats.org/officeDocument/2006/relationships/tags" Target="../tags/tag88.xml"/><Relationship Id="rId6" Type="http://schemas.openxmlformats.org/officeDocument/2006/relationships/tags" Target="../tags/tag87.xml"/><Relationship Id="rId5" Type="http://schemas.openxmlformats.org/officeDocument/2006/relationships/tags" Target="../tags/tag86.xml"/><Relationship Id="rId4" Type="http://schemas.openxmlformats.org/officeDocument/2006/relationships/image" Target="../media/image32.png"/><Relationship Id="rId3" Type="http://schemas.openxmlformats.org/officeDocument/2006/relationships/image" Target="../media/image31.png"/><Relationship Id="rId2" Type="http://schemas.openxmlformats.org/officeDocument/2006/relationships/tags" Target="../tags/tag85.xml"/><Relationship Id="rId1" Type="http://schemas.openxmlformats.org/officeDocument/2006/relationships/image" Target="../media/image30.png"/></Relationships>
</file>

<file path=ppt/slides/_rels/slide27.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tags" Target="../tags/tag91.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tags" Target="../tags/tag90.xml"/><Relationship Id="rId3" Type="http://schemas.openxmlformats.org/officeDocument/2006/relationships/tags" Target="../tags/tag89.xml"/><Relationship Id="rId2" Type="http://schemas.openxmlformats.org/officeDocument/2006/relationships/image" Target="../media/image33.png"/><Relationship Id="rId1" Type="http://schemas.openxmlformats.org/officeDocument/2006/relationships/image" Target="../media/image14.png"/></Relationships>
</file>

<file path=ppt/slides/_rels/slide28.xml.rels><?xml version="1.0" encoding="UTF-8" standalone="yes"?>
<Relationships xmlns="http://schemas.openxmlformats.org/package/2006/relationships"><Relationship Id="rId9" Type="http://schemas.openxmlformats.org/officeDocument/2006/relationships/tags" Target="../tags/tag100.xml"/><Relationship Id="rId8" Type="http://schemas.openxmlformats.org/officeDocument/2006/relationships/tags" Target="../tags/tag99.xml"/><Relationship Id="rId7" Type="http://schemas.openxmlformats.org/officeDocument/2006/relationships/tags" Target="../tags/tag98.xml"/><Relationship Id="rId6" Type="http://schemas.openxmlformats.org/officeDocument/2006/relationships/tags" Target="../tags/tag97.xml"/><Relationship Id="rId5" Type="http://schemas.openxmlformats.org/officeDocument/2006/relationships/tags" Target="../tags/tag96.xml"/><Relationship Id="rId4" Type="http://schemas.openxmlformats.org/officeDocument/2006/relationships/tags" Target="../tags/tag95.xml"/><Relationship Id="rId3" Type="http://schemas.openxmlformats.org/officeDocument/2006/relationships/tags" Target="../tags/tag94.xml"/><Relationship Id="rId29" Type="http://schemas.openxmlformats.org/officeDocument/2006/relationships/slideLayout" Target="../slideLayouts/slideLayout2.xml"/><Relationship Id="rId28" Type="http://schemas.openxmlformats.org/officeDocument/2006/relationships/tags" Target="../tags/tag119.xml"/><Relationship Id="rId27" Type="http://schemas.openxmlformats.org/officeDocument/2006/relationships/tags" Target="../tags/tag118.xml"/><Relationship Id="rId26" Type="http://schemas.openxmlformats.org/officeDocument/2006/relationships/tags" Target="../tags/tag117.xml"/><Relationship Id="rId25" Type="http://schemas.openxmlformats.org/officeDocument/2006/relationships/tags" Target="../tags/tag116.xml"/><Relationship Id="rId24" Type="http://schemas.openxmlformats.org/officeDocument/2006/relationships/tags" Target="../tags/tag115.xml"/><Relationship Id="rId23" Type="http://schemas.openxmlformats.org/officeDocument/2006/relationships/tags" Target="../tags/tag114.xml"/><Relationship Id="rId22" Type="http://schemas.openxmlformats.org/officeDocument/2006/relationships/tags" Target="../tags/tag113.xml"/><Relationship Id="rId21" Type="http://schemas.openxmlformats.org/officeDocument/2006/relationships/tags" Target="../tags/tag112.xml"/><Relationship Id="rId20" Type="http://schemas.openxmlformats.org/officeDocument/2006/relationships/tags" Target="../tags/tag111.xml"/><Relationship Id="rId2" Type="http://schemas.openxmlformats.org/officeDocument/2006/relationships/tags" Target="../tags/tag93.xml"/><Relationship Id="rId19" Type="http://schemas.openxmlformats.org/officeDocument/2006/relationships/tags" Target="../tags/tag110.xml"/><Relationship Id="rId18" Type="http://schemas.openxmlformats.org/officeDocument/2006/relationships/tags" Target="../tags/tag109.xml"/><Relationship Id="rId17" Type="http://schemas.openxmlformats.org/officeDocument/2006/relationships/tags" Target="../tags/tag108.xml"/><Relationship Id="rId16" Type="http://schemas.openxmlformats.org/officeDocument/2006/relationships/tags" Target="../tags/tag107.xml"/><Relationship Id="rId15" Type="http://schemas.openxmlformats.org/officeDocument/2006/relationships/tags" Target="../tags/tag106.xml"/><Relationship Id="rId14" Type="http://schemas.openxmlformats.org/officeDocument/2006/relationships/tags" Target="../tags/tag105.xml"/><Relationship Id="rId13" Type="http://schemas.openxmlformats.org/officeDocument/2006/relationships/tags" Target="../tags/tag104.xml"/><Relationship Id="rId12" Type="http://schemas.openxmlformats.org/officeDocument/2006/relationships/tags" Target="../tags/tag103.xml"/><Relationship Id="rId11" Type="http://schemas.openxmlformats.org/officeDocument/2006/relationships/tags" Target="../tags/tag102.xml"/><Relationship Id="rId10" Type="http://schemas.openxmlformats.org/officeDocument/2006/relationships/tags" Target="../tags/tag101.xml"/><Relationship Id="rId1" Type="http://schemas.openxmlformats.org/officeDocument/2006/relationships/tags" Target="../tags/tag92.xml"/></Relationships>
</file>

<file path=ppt/slides/_rels/slide29.xml.rels><?xml version="1.0" encoding="UTF-8" standalone="yes"?>
<Relationships xmlns="http://schemas.openxmlformats.org/package/2006/relationships"><Relationship Id="rId9" Type="http://schemas.openxmlformats.org/officeDocument/2006/relationships/image" Target="../media/image39.png"/><Relationship Id="rId8" Type="http://schemas.openxmlformats.org/officeDocument/2006/relationships/tags" Target="../tags/tag124.xml"/><Relationship Id="rId7" Type="http://schemas.openxmlformats.org/officeDocument/2006/relationships/image" Target="../media/image38.png"/><Relationship Id="rId6" Type="http://schemas.openxmlformats.org/officeDocument/2006/relationships/tags" Target="../tags/tag123.xml"/><Relationship Id="rId5" Type="http://schemas.openxmlformats.org/officeDocument/2006/relationships/tags" Target="../tags/tag122.xml"/><Relationship Id="rId4" Type="http://schemas.openxmlformats.org/officeDocument/2006/relationships/image" Target="../media/image37.png"/><Relationship Id="rId3" Type="http://schemas.openxmlformats.org/officeDocument/2006/relationships/tags" Target="../tags/tag121.xml"/><Relationship Id="rId2" Type="http://schemas.openxmlformats.org/officeDocument/2006/relationships/image" Target="../media/image36.png"/><Relationship Id="rId10" Type="http://schemas.openxmlformats.org/officeDocument/2006/relationships/slideLayout" Target="../slideLayouts/slideLayout2.xml"/><Relationship Id="rId1" Type="http://schemas.openxmlformats.org/officeDocument/2006/relationships/tags" Target="../tags/tag120.xml"/></Relationships>
</file>

<file path=ppt/slides/_rels/slide3.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tags" Target="../tags/tag9.xml"/><Relationship Id="rId7" Type="http://schemas.openxmlformats.org/officeDocument/2006/relationships/tags" Target="../tags/tag8.xml"/><Relationship Id="rId6" Type="http://schemas.openxmlformats.org/officeDocument/2006/relationships/tags" Target="../tags/tag7.xml"/><Relationship Id="rId5" Type="http://schemas.openxmlformats.org/officeDocument/2006/relationships/tags" Target="../tags/tag6.xml"/><Relationship Id="rId4" Type="http://schemas.openxmlformats.org/officeDocument/2006/relationships/tags" Target="../tags/tag5.xml"/><Relationship Id="rId3" Type="http://schemas.openxmlformats.org/officeDocument/2006/relationships/tags" Target="../tags/tag4.xml"/><Relationship Id="rId2" Type="http://schemas.openxmlformats.org/officeDocument/2006/relationships/tags" Target="../tags/tag3.xml"/><Relationship Id="rId1" Type="http://schemas.openxmlformats.org/officeDocument/2006/relationships/tags" Target="../tags/tag2.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41.png"/><Relationship Id="rId1" Type="http://schemas.openxmlformats.org/officeDocument/2006/relationships/image" Target="../media/image40.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6.xml"/><Relationship Id="rId1" Type="http://schemas.openxmlformats.org/officeDocument/2006/relationships/tags" Target="../tags/tag12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tags" Target="../tags/tag10.xml"/></Relationships>
</file>

<file path=ppt/slides/_rels/slide5.xml.rels><?xml version="1.0" encoding="UTF-8" standalone="yes"?>
<Relationships xmlns="http://schemas.openxmlformats.org/package/2006/relationships"><Relationship Id="rId9" Type="http://schemas.openxmlformats.org/officeDocument/2006/relationships/tags" Target="../tags/tag21.xml"/><Relationship Id="rId8" Type="http://schemas.openxmlformats.org/officeDocument/2006/relationships/tags" Target="../tags/tag20.xml"/><Relationship Id="rId7" Type="http://schemas.openxmlformats.org/officeDocument/2006/relationships/tags" Target="../tags/tag19.xml"/><Relationship Id="rId6" Type="http://schemas.openxmlformats.org/officeDocument/2006/relationships/tags" Target="../tags/tag18.xml"/><Relationship Id="rId5" Type="http://schemas.openxmlformats.org/officeDocument/2006/relationships/tags" Target="../tags/tag17.xml"/><Relationship Id="rId4" Type="http://schemas.openxmlformats.org/officeDocument/2006/relationships/tags" Target="../tags/tag16.xml"/><Relationship Id="rId3" Type="http://schemas.openxmlformats.org/officeDocument/2006/relationships/tags" Target="../tags/tag15.xml"/><Relationship Id="rId27" Type="http://schemas.openxmlformats.org/officeDocument/2006/relationships/notesSlide" Target="../notesSlides/notesSlide1.xml"/><Relationship Id="rId26" Type="http://schemas.openxmlformats.org/officeDocument/2006/relationships/slideLayout" Target="../slideLayouts/slideLayout2.xml"/><Relationship Id="rId25" Type="http://schemas.openxmlformats.org/officeDocument/2006/relationships/tags" Target="../tags/tag37.xml"/><Relationship Id="rId24" Type="http://schemas.openxmlformats.org/officeDocument/2006/relationships/tags" Target="../tags/tag36.xml"/><Relationship Id="rId23" Type="http://schemas.openxmlformats.org/officeDocument/2006/relationships/tags" Target="../tags/tag35.xml"/><Relationship Id="rId22" Type="http://schemas.openxmlformats.org/officeDocument/2006/relationships/tags" Target="../tags/tag34.xml"/><Relationship Id="rId21" Type="http://schemas.openxmlformats.org/officeDocument/2006/relationships/tags" Target="../tags/tag33.xml"/><Relationship Id="rId20" Type="http://schemas.openxmlformats.org/officeDocument/2006/relationships/tags" Target="../tags/tag32.xml"/><Relationship Id="rId2" Type="http://schemas.openxmlformats.org/officeDocument/2006/relationships/tags" Target="../tags/tag14.xml"/><Relationship Id="rId19" Type="http://schemas.openxmlformats.org/officeDocument/2006/relationships/tags" Target="../tags/tag31.xml"/><Relationship Id="rId18" Type="http://schemas.openxmlformats.org/officeDocument/2006/relationships/tags" Target="../tags/tag30.xml"/><Relationship Id="rId17" Type="http://schemas.openxmlformats.org/officeDocument/2006/relationships/tags" Target="../tags/tag29.xml"/><Relationship Id="rId16" Type="http://schemas.openxmlformats.org/officeDocument/2006/relationships/tags" Target="../tags/tag28.xml"/><Relationship Id="rId15" Type="http://schemas.openxmlformats.org/officeDocument/2006/relationships/tags" Target="../tags/tag27.xml"/><Relationship Id="rId14" Type="http://schemas.openxmlformats.org/officeDocument/2006/relationships/tags" Target="../tags/tag26.xml"/><Relationship Id="rId13" Type="http://schemas.openxmlformats.org/officeDocument/2006/relationships/tags" Target="../tags/tag25.xml"/><Relationship Id="rId12" Type="http://schemas.openxmlformats.org/officeDocument/2006/relationships/tags" Target="../tags/tag24.xml"/><Relationship Id="rId11" Type="http://schemas.openxmlformats.org/officeDocument/2006/relationships/tags" Target="../tags/tag23.xml"/><Relationship Id="rId10" Type="http://schemas.openxmlformats.org/officeDocument/2006/relationships/tags" Target="../tags/tag22.xml"/><Relationship Id="rId1" Type="http://schemas.openxmlformats.org/officeDocument/2006/relationships/tags" Target="../tags/tag13.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8.xml"/></Relationships>
</file>

<file path=ppt/slides/_rels/slide7.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tags" Target="../tags/tag42.xml"/><Relationship Id="rId3" Type="http://schemas.openxmlformats.org/officeDocument/2006/relationships/tags" Target="../tags/tag41.xml"/><Relationship Id="rId2" Type="http://schemas.openxmlformats.org/officeDocument/2006/relationships/tags" Target="../tags/tag40.xml"/><Relationship Id="rId1" Type="http://schemas.openxmlformats.org/officeDocument/2006/relationships/tags" Target="../tags/tag39.xml"/></Relationships>
</file>

<file path=ppt/slides/_rels/slide8.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 Id="rId3" Type="http://schemas.openxmlformats.org/officeDocument/2006/relationships/tags" Target="../tags/tag45.xml"/><Relationship Id="rId2" Type="http://schemas.openxmlformats.org/officeDocument/2006/relationships/tags" Target="../tags/tag44.xml"/><Relationship Id="rId1" Type="http://schemas.openxmlformats.org/officeDocument/2006/relationships/tags" Target="../tags/tag43.xml"/></Relationships>
</file>

<file path=ppt/slides/_rels/slide9.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48.xml"/><Relationship Id="rId3" Type="http://schemas.openxmlformats.org/officeDocument/2006/relationships/tags" Target="../tags/tag47.xml"/><Relationship Id="rId2" Type="http://schemas.openxmlformats.org/officeDocument/2006/relationships/tags" Target="../tags/tag46.xml"/><Relationship Id="rId1"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4340" name="文本框 3"/>
          <p:cNvSpPr txBox="1"/>
          <p:nvPr/>
        </p:nvSpPr>
        <p:spPr>
          <a:xfrm>
            <a:off x="1219200" y="2913063"/>
            <a:ext cx="6530975" cy="1876425"/>
          </a:xfrm>
          <a:prstGeom prst="rect">
            <a:avLst/>
          </a:prstGeom>
          <a:noFill/>
          <a:ln w="9525">
            <a:noFill/>
          </a:ln>
        </p:spPr>
        <p:txBody>
          <a:bodyPr>
            <a:spAutoFit/>
          </a:bodyPr>
          <a:p>
            <a:pPr algn="ctr" eaLnBrk="1" hangingPunct="1">
              <a:buFont typeface="Arial" panose="020B0604020202020204" pitchFamily="34" charset="0"/>
            </a:pPr>
            <a:r>
              <a:rPr lang="en-US" altLang="zh-CN" sz="3200" b="1" dirty="0">
                <a:latin typeface="微软雅黑" panose="020B0503020204020204" pitchFamily="34" charset="-122"/>
                <a:ea typeface="微软雅黑" panose="020B0503020204020204" pitchFamily="34" charset="-122"/>
              </a:rPr>
              <a:t>“</a:t>
            </a:r>
            <a:r>
              <a:rPr lang="zh-CN" altLang="en-US" sz="3200" b="1" dirty="0">
                <a:latin typeface="微软雅黑" panose="020B0503020204020204" pitchFamily="34" charset="-122"/>
                <a:ea typeface="微软雅黑" panose="020B0503020204020204" pitchFamily="34" charset="-122"/>
              </a:rPr>
              <a:t>榕教之窗</a:t>
            </a:r>
            <a:r>
              <a:rPr lang="en-US" altLang="zh-CN" sz="3200" b="1" dirty="0">
                <a:latin typeface="微软雅黑" panose="020B0503020204020204" pitchFamily="34" charset="-122"/>
                <a:ea typeface="微软雅黑" panose="020B0503020204020204" pitchFamily="34" charset="-122"/>
              </a:rPr>
              <a:t>”</a:t>
            </a:r>
            <a:r>
              <a:rPr lang="zh-CN" altLang="en-US" sz="3200" b="1" dirty="0">
                <a:latin typeface="微软雅黑" panose="020B0503020204020204" pitchFamily="34" charset="-122"/>
                <a:ea typeface="微软雅黑" panose="020B0503020204020204" pitchFamily="34" charset="-122"/>
              </a:rPr>
              <a:t>系统</a:t>
            </a:r>
            <a:r>
              <a:rPr lang="en-US" altLang="zh-CN" sz="3200" b="1" dirty="0">
                <a:latin typeface="微软雅黑" panose="020B0503020204020204" pitchFamily="34" charset="-122"/>
                <a:ea typeface="微软雅黑" panose="020B0503020204020204" pitchFamily="34" charset="-122"/>
              </a:rPr>
              <a:t>-</a:t>
            </a:r>
            <a:r>
              <a:rPr lang="zh-CN" altLang="en-US" sz="3200" b="1" dirty="0">
                <a:latin typeface="微软雅黑" panose="020B0503020204020204" pitchFamily="34" charset="-122"/>
                <a:ea typeface="微软雅黑" panose="020B0503020204020204" pitchFamily="34" charset="-122"/>
              </a:rPr>
              <a:t>小学预报名</a:t>
            </a:r>
            <a:endParaRPr lang="zh-CN" altLang="en-US" sz="3200" b="1" dirty="0">
              <a:latin typeface="微软雅黑" panose="020B0503020204020204" pitchFamily="34" charset="-122"/>
              <a:ea typeface="微软雅黑" panose="020B0503020204020204" pitchFamily="34" charset="-122"/>
            </a:endParaRPr>
          </a:p>
          <a:p>
            <a:pPr algn="ctr" eaLnBrk="1" hangingPunct="1">
              <a:buFont typeface="Arial" panose="020B0604020202020204" pitchFamily="34" charset="0"/>
            </a:pPr>
            <a:r>
              <a:rPr lang="zh-CN" altLang="en-US" sz="3200" b="1" dirty="0">
                <a:latin typeface="微软雅黑" panose="020B0503020204020204" pitchFamily="34" charset="-122"/>
                <a:ea typeface="微软雅黑" panose="020B0503020204020204" pitchFamily="34" charset="-122"/>
              </a:rPr>
              <a:t>家长操作指南</a:t>
            </a:r>
            <a:endParaRPr lang="zh-CN" altLang="en-US" sz="3200" b="1" dirty="0">
              <a:latin typeface="微软雅黑" panose="020B0503020204020204" pitchFamily="34" charset="-122"/>
              <a:ea typeface="微软雅黑" panose="020B0503020204020204" pitchFamily="34" charset="-122"/>
            </a:endParaRPr>
          </a:p>
          <a:p>
            <a:pPr algn="ctr" eaLnBrk="1" hangingPunct="1">
              <a:buFont typeface="Arial" panose="020B0604020202020204" pitchFamily="34" charset="0"/>
            </a:pPr>
            <a:endParaRPr lang="zh-CN" altLang="en-US" sz="3200" dirty="0">
              <a:latin typeface="Arial" panose="020B0604020202020204" pitchFamily="34" charset="0"/>
            </a:endParaRPr>
          </a:p>
          <a:p>
            <a:pPr algn="ctr" eaLnBrk="1" hangingPunct="1">
              <a:buFont typeface="Arial" panose="020B0604020202020204" pitchFamily="34" charset="0"/>
            </a:pPr>
            <a:r>
              <a:rPr lang="zh-CN" altLang="en-US" sz="2000" dirty="0">
                <a:latin typeface="华文中宋" panose="02010600040101010101" pitchFamily="2" charset="-122"/>
                <a:ea typeface="华文中宋" panose="02010600040101010101" pitchFamily="2" charset="-122"/>
              </a:rPr>
              <a:t>福州市教育局      </a:t>
            </a:r>
            <a:r>
              <a:rPr lang="en-US" altLang="zh-CN" sz="2000" dirty="0">
                <a:latin typeface="华文中宋" panose="02010600040101010101" pitchFamily="2" charset="-122"/>
                <a:ea typeface="华文中宋" panose="02010600040101010101" pitchFamily="2" charset="-122"/>
              </a:rPr>
              <a:t>2024</a:t>
            </a:r>
            <a:r>
              <a:rPr lang="zh-CN" altLang="en-US" sz="2000" dirty="0">
                <a:latin typeface="华文中宋" panose="02010600040101010101" pitchFamily="2" charset="-122"/>
                <a:ea typeface="华文中宋" panose="02010600040101010101" pitchFamily="2" charset="-122"/>
              </a:rPr>
              <a:t>年</a:t>
            </a:r>
            <a:r>
              <a:rPr lang="en-US" altLang="zh-CN" sz="2000" dirty="0">
                <a:latin typeface="华文中宋" panose="02010600040101010101" pitchFamily="2" charset="-122"/>
                <a:ea typeface="华文中宋" panose="02010600040101010101" pitchFamily="2" charset="-122"/>
              </a:rPr>
              <a:t>6</a:t>
            </a:r>
            <a:r>
              <a:rPr lang="zh-CN" altLang="en-US" sz="2000" dirty="0">
                <a:latin typeface="华文中宋" panose="02010600040101010101" pitchFamily="2" charset="-122"/>
                <a:ea typeface="华文中宋" panose="02010600040101010101" pitchFamily="2" charset="-122"/>
              </a:rPr>
              <a:t>月</a:t>
            </a:r>
            <a:endParaRPr lang="zh-CN" altLang="en-US" sz="2000" dirty="0">
              <a:latin typeface="华文中宋" panose="02010600040101010101" pitchFamily="2" charset="-122"/>
              <a:ea typeface="华文中宋" panose="02010600040101010101" pitchFamily="2" charset="-122"/>
            </a:endParaRPr>
          </a:p>
        </p:txBody>
      </p:sp>
      <p:pic>
        <p:nvPicPr>
          <p:cNvPr id="2" name="图片 1"/>
          <p:cNvPicPr>
            <a:picLocks noChangeAspect="1"/>
          </p:cNvPicPr>
          <p:nvPr>
            <p:custDataLst>
              <p:tags r:id="rId1"/>
            </p:custDataLst>
          </p:nvPr>
        </p:nvPicPr>
        <p:blipFill>
          <a:blip r:embed="rId2"/>
          <a:stretch>
            <a:fillRect/>
          </a:stretch>
        </p:blipFill>
        <p:spPr>
          <a:xfrm>
            <a:off x="-179705" y="-20955"/>
            <a:ext cx="9155430" cy="251142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8437" name="标题 1"/>
          <p:cNvSpPr>
            <a:spLocks noGrp="1"/>
          </p:cNvSpPr>
          <p:nvPr>
            <p:ph type="ctrTitle"/>
          </p:nvPr>
        </p:nvSpPr>
        <p:spPr>
          <a:xfrm>
            <a:off x="925513" y="204788"/>
            <a:ext cx="8088312" cy="347662"/>
          </a:xfrm>
        </p:spPr>
        <p:txBody>
          <a:bodyPr vert="horz" wrap="square" lIns="91440" tIns="45720" rIns="91440" bIns="45720" anchor="b"/>
          <a:p>
            <a:pPr eaLnBrk="1" hangingPunct="1">
              <a:lnSpc>
                <a:spcPct val="200000"/>
              </a:lnSpc>
              <a:buClrTx/>
              <a:buSzTx/>
            </a:pPr>
            <a:r>
              <a:rPr lang="zh-CN" altLang="en-US" sz="1600" kern="1200" dirty="0">
                <a:solidFill>
                  <a:srgbClr val="606060"/>
                </a:solidFill>
                <a:latin typeface="微软雅黑" panose="020B0503020204020204" pitchFamily="34" charset="-122"/>
                <a:ea typeface="微软雅黑" panose="020B0503020204020204" pitchFamily="34" charset="-122"/>
                <a:cs typeface="宋体" panose="02010600030101010101" pitchFamily="2" charset="-122"/>
              </a:rPr>
              <a:t>预报名操作步骤之二：</a:t>
            </a:r>
            <a:r>
              <a:rPr lang="zh-CN" altLang="en-US" sz="1600" b="1" dirty="0">
                <a:solidFill>
                  <a:srgbClr val="606060"/>
                </a:solidFill>
                <a:sym typeface="+mn-ea"/>
              </a:rPr>
              <a:t>点击</a:t>
            </a:r>
            <a:r>
              <a:rPr lang="en-US" altLang="zh-CN" sz="1600" b="1" dirty="0">
                <a:solidFill>
                  <a:srgbClr val="606060"/>
                </a:solidFill>
                <a:sym typeface="+mn-ea"/>
              </a:rPr>
              <a:t>“</a:t>
            </a:r>
            <a:r>
              <a:rPr lang="zh-CN" altLang="en-US" sz="1600" b="1" dirty="0">
                <a:solidFill>
                  <a:srgbClr val="606060"/>
                </a:solidFill>
                <a:sym typeface="+mn-ea"/>
              </a:rPr>
              <a:t>我要预报名</a:t>
            </a:r>
            <a:r>
              <a:rPr lang="en-US" altLang="zh-CN" sz="1600" b="1" dirty="0">
                <a:solidFill>
                  <a:srgbClr val="606060"/>
                </a:solidFill>
                <a:sym typeface="+mn-ea"/>
              </a:rPr>
              <a:t>”</a:t>
            </a:r>
            <a:r>
              <a:rPr lang="zh-CN" altLang="en-US" sz="1600" b="1" dirty="0">
                <a:solidFill>
                  <a:srgbClr val="606060"/>
                </a:solidFill>
                <a:sym typeface="+mn-ea"/>
              </a:rPr>
              <a:t>、</a:t>
            </a:r>
            <a:r>
              <a:rPr lang="zh-CN" altLang="en-US" sz="1600" b="1" dirty="0">
                <a:solidFill>
                  <a:srgbClr val="606060"/>
                </a:solidFill>
                <a:sym typeface="+mn-ea"/>
              </a:rPr>
              <a:t>选择辖区、阅读细则</a:t>
            </a:r>
            <a:endParaRPr lang="zh-CN" altLang="en-US" sz="1600" b="1" kern="1200" dirty="0">
              <a:solidFill>
                <a:srgbClr val="606060"/>
              </a:solidFill>
              <a:latin typeface="微软雅黑" panose="020B0503020204020204" pitchFamily="34" charset="-122"/>
              <a:ea typeface="微软雅黑" panose="020B0503020204020204" pitchFamily="34" charset="-122"/>
              <a:cs typeface="宋体" panose="02010600030101010101" pitchFamily="2" charset="-122"/>
            </a:endParaRPr>
          </a:p>
        </p:txBody>
      </p:sp>
      <p:sp>
        <p:nvSpPr>
          <p:cNvPr id="24" name="文本框 1"/>
          <p:cNvSpPr txBox="1"/>
          <p:nvPr>
            <p:custDataLst>
              <p:tags r:id="rId1"/>
            </p:custDataLst>
          </p:nvPr>
        </p:nvSpPr>
        <p:spPr>
          <a:xfrm>
            <a:off x="827405" y="771525"/>
            <a:ext cx="1644015" cy="275590"/>
          </a:xfrm>
          <a:prstGeom prst="rect">
            <a:avLst/>
          </a:prstGeom>
          <a:noFill/>
          <a:ln w="9525">
            <a:noFill/>
          </a:ln>
        </p:spPr>
        <p:txBody>
          <a:bodyPr wrap="none">
            <a:spAutoFit/>
          </a:bodyPr>
          <a:p>
            <a:pPr eaLnBrk="1" hangingPunct="1">
              <a:buFont typeface="Arial" panose="020B0604020202020204" pitchFamily="34" charset="0"/>
            </a:pPr>
            <a:r>
              <a:rPr lang="en-US" altLang="zh-CN" sz="1200" b="1" dirty="0">
                <a:latin typeface="Arial" panose="020B0604020202020204" pitchFamily="34" charset="0"/>
              </a:rPr>
              <a:t>1</a:t>
            </a:r>
            <a:r>
              <a:rPr lang="zh-CN" altLang="en-US" sz="1200" b="1" dirty="0">
                <a:latin typeface="Arial" panose="020B0604020202020204" pitchFamily="34" charset="0"/>
              </a:rPr>
              <a:t>、点击</a:t>
            </a:r>
            <a:r>
              <a:rPr lang="en-US" altLang="zh-CN" sz="1200" b="1" dirty="0">
                <a:latin typeface="Arial" panose="020B0604020202020204" pitchFamily="34" charset="0"/>
              </a:rPr>
              <a:t>“</a:t>
            </a:r>
            <a:r>
              <a:rPr lang="zh-CN" altLang="en-US" sz="1200" b="1" dirty="0">
                <a:latin typeface="Arial" panose="020B0604020202020204" pitchFamily="34" charset="0"/>
              </a:rPr>
              <a:t>我要预报名</a:t>
            </a:r>
            <a:r>
              <a:rPr lang="en-US" altLang="zh-CN" sz="1200" b="1" dirty="0">
                <a:latin typeface="Arial" panose="020B0604020202020204" pitchFamily="34" charset="0"/>
              </a:rPr>
              <a:t>”</a:t>
            </a:r>
            <a:endParaRPr lang="en-US" altLang="zh-CN" sz="1200" b="1" dirty="0">
              <a:latin typeface="Arial" panose="020B0604020202020204" pitchFamily="34" charset="0"/>
            </a:endParaRPr>
          </a:p>
        </p:txBody>
      </p:sp>
      <p:sp>
        <p:nvSpPr>
          <p:cNvPr id="26" name="文本框 5"/>
          <p:cNvSpPr txBox="1"/>
          <p:nvPr>
            <p:custDataLst>
              <p:tags r:id="rId2"/>
            </p:custDataLst>
          </p:nvPr>
        </p:nvSpPr>
        <p:spPr>
          <a:xfrm>
            <a:off x="3060065" y="755650"/>
            <a:ext cx="2968625" cy="275590"/>
          </a:xfrm>
          <a:prstGeom prst="rect">
            <a:avLst/>
          </a:prstGeom>
          <a:noFill/>
          <a:ln w="9525">
            <a:noFill/>
          </a:ln>
        </p:spPr>
        <p:txBody>
          <a:bodyPr wrap="square">
            <a:spAutoFit/>
          </a:bodyPr>
          <a:p>
            <a:pPr algn="ctr" eaLnBrk="1" hangingPunct="1">
              <a:buFont typeface="Arial" panose="020B0604020202020204" pitchFamily="34" charset="0"/>
            </a:pPr>
            <a:r>
              <a:rPr lang="en-US" altLang="zh-CN" sz="1200" b="1" dirty="0">
                <a:latin typeface="Arial" panose="020B0604020202020204" pitchFamily="34" charset="0"/>
              </a:rPr>
              <a:t>2</a:t>
            </a:r>
            <a:r>
              <a:rPr lang="zh-CN" altLang="en-US" sz="1200" b="1" dirty="0">
                <a:latin typeface="Arial" panose="020B0604020202020204" pitchFamily="34" charset="0"/>
              </a:rPr>
              <a:t>、</a:t>
            </a:r>
            <a:r>
              <a:rPr lang="zh-CN" sz="1200" b="1" dirty="0">
                <a:latin typeface="Arial" panose="020B0604020202020204" pitchFamily="34" charset="0"/>
              </a:rPr>
              <a:t>选择辖区</a:t>
            </a:r>
            <a:endParaRPr lang="zh-CN" sz="1200" b="1" dirty="0">
              <a:latin typeface="Arial" panose="020B0604020202020204" pitchFamily="34" charset="0"/>
            </a:endParaRPr>
          </a:p>
        </p:txBody>
      </p:sp>
      <p:sp>
        <p:nvSpPr>
          <p:cNvPr id="31" name="文本框 18"/>
          <p:cNvSpPr txBox="1"/>
          <p:nvPr>
            <p:custDataLst>
              <p:tags r:id="rId3"/>
            </p:custDataLst>
          </p:nvPr>
        </p:nvSpPr>
        <p:spPr>
          <a:xfrm>
            <a:off x="6804025" y="749935"/>
            <a:ext cx="1443355" cy="297180"/>
          </a:xfrm>
          <a:prstGeom prst="rect">
            <a:avLst/>
          </a:prstGeom>
          <a:noFill/>
          <a:ln w="9525">
            <a:noFill/>
          </a:ln>
        </p:spPr>
        <p:txBody>
          <a:bodyPr wrap="none">
            <a:noAutofit/>
          </a:bodyPr>
          <a:p>
            <a:pPr algn="just" eaLnBrk="1" hangingPunct="1">
              <a:buFont typeface="Arial" panose="020B0604020202020204" pitchFamily="34" charset="0"/>
            </a:pPr>
            <a:r>
              <a:rPr lang="en-US" altLang="zh-CN" sz="1200" b="1" dirty="0">
                <a:latin typeface="Arial" panose="020B0604020202020204" pitchFamily="34" charset="0"/>
              </a:rPr>
              <a:t>3</a:t>
            </a:r>
            <a:r>
              <a:rPr lang="zh-CN" altLang="en-US" sz="1200" b="1" dirty="0">
                <a:latin typeface="Arial" panose="020B0604020202020204" pitchFamily="34" charset="0"/>
              </a:rPr>
              <a:t>、阅读细则</a:t>
            </a:r>
            <a:endParaRPr lang="zh-CN" altLang="en-US" sz="1200" b="1" dirty="0">
              <a:latin typeface="Arial" panose="020B0604020202020204" pitchFamily="34" charset="0"/>
            </a:endParaRPr>
          </a:p>
        </p:txBody>
      </p:sp>
      <p:pic>
        <p:nvPicPr>
          <p:cNvPr id="9" name="图片 8"/>
          <p:cNvPicPr>
            <a:picLocks noChangeAspect="1"/>
          </p:cNvPicPr>
          <p:nvPr/>
        </p:nvPicPr>
        <p:blipFill>
          <a:blip r:embed="rId4"/>
          <a:stretch>
            <a:fillRect/>
          </a:stretch>
        </p:blipFill>
        <p:spPr>
          <a:xfrm>
            <a:off x="755650" y="1059180"/>
            <a:ext cx="7922260" cy="3321050"/>
          </a:xfrm>
          <a:prstGeom prst="rect">
            <a:avLst/>
          </a:prstGeom>
        </p:spPr>
      </p:pic>
    </p:spTree>
  </p:cSld>
  <p:clrMapOvr>
    <a:masterClrMapping/>
  </p:clrMapOvr>
  <p:transition spd="slow" advTm="19547"/>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2531" name="标题 1"/>
          <p:cNvSpPr txBox="1"/>
          <p:nvPr/>
        </p:nvSpPr>
        <p:spPr>
          <a:xfrm>
            <a:off x="925513" y="200025"/>
            <a:ext cx="7770812" cy="347663"/>
          </a:xfrm>
          <a:prstGeom prst="rect">
            <a:avLst/>
          </a:prstGeom>
          <a:noFill/>
          <a:ln w="9525">
            <a:noFill/>
          </a:ln>
        </p:spPr>
        <p:txBody>
          <a:bodyPr anchor="b"/>
          <a:p>
            <a:pPr eaLnBrk="1" hangingPunct="1">
              <a:lnSpc>
                <a:spcPct val="200000"/>
              </a:lnSpc>
              <a:buFont typeface="Arial" panose="020B0604020202020204" pitchFamily="34" charset="0"/>
            </a:pPr>
            <a:r>
              <a:rPr lang="zh-CN" altLang="en-US" sz="1600" dirty="0">
                <a:solidFill>
                  <a:srgbClr val="606060"/>
                </a:solidFill>
                <a:latin typeface="Arial" panose="020B0604020202020204" pitchFamily="34" charset="0"/>
                <a:ea typeface="微软雅黑" panose="020B0503020204020204" pitchFamily="34" charset="-122"/>
              </a:rPr>
              <a:t>预报名操作步骤之三：</a:t>
            </a:r>
            <a:r>
              <a:rPr lang="zh-CN" altLang="en-US" sz="1600" b="1" dirty="0">
                <a:solidFill>
                  <a:srgbClr val="606060"/>
                </a:solidFill>
                <a:latin typeface="Arial" panose="020B0604020202020204" pitchFamily="34" charset="0"/>
                <a:ea typeface="微软雅黑" panose="020B0503020204020204" pitchFamily="34" charset="-122"/>
              </a:rPr>
              <a:t>公办校报名</a:t>
            </a:r>
            <a:endParaRPr lang="en-US" altLang="zh-CN" sz="1600" b="1" dirty="0">
              <a:solidFill>
                <a:srgbClr val="606060"/>
              </a:solidFill>
              <a:latin typeface="Arial" panose="020B0604020202020204" pitchFamily="34" charset="0"/>
              <a:ea typeface="微软雅黑" panose="020B0503020204020204" pitchFamily="34" charset="-122"/>
            </a:endParaRPr>
          </a:p>
        </p:txBody>
      </p:sp>
      <p:sp>
        <p:nvSpPr>
          <p:cNvPr id="20483" name="自选图形 13"/>
          <p:cNvSpPr/>
          <p:nvPr>
            <p:custDataLst>
              <p:tags r:id="rId1"/>
            </p:custDataLst>
          </p:nvPr>
        </p:nvSpPr>
        <p:spPr>
          <a:xfrm>
            <a:off x="4643120" y="2207260"/>
            <a:ext cx="2295525" cy="2438400"/>
          </a:xfrm>
          <a:prstGeom prst="roundRect">
            <a:avLst>
              <a:gd name="adj" fmla="val 16667"/>
            </a:avLst>
          </a:prstGeom>
          <a:solidFill>
            <a:srgbClr val="FFFF00"/>
          </a:solidFill>
          <a:ln w="38100" cap="flat" cmpd="sng">
            <a:solidFill>
              <a:srgbClr val="F2F2F2"/>
            </a:solidFill>
            <a:prstDash val="solid"/>
            <a:headEnd type="none" w="med" len="med"/>
            <a:tailEnd type="none" w="med" len="med"/>
          </a:ln>
          <a:effectLst>
            <a:outerShdw dist="28398" dir="3806096" algn="ctr" rotWithShape="0">
              <a:srgbClr val="974706">
                <a:alpha val="50000"/>
              </a:srgbClr>
            </a:outerShdw>
          </a:effectLst>
        </p:spPr>
        <p:txBody>
          <a:bodyPr anchor="ctr"/>
          <a:p>
            <a:pPr algn="just" eaLnBrk="1" hangingPunct="1">
              <a:lnSpc>
                <a:spcPts val="2000"/>
              </a:lnSpc>
              <a:spcAft>
                <a:spcPts val="600"/>
              </a:spcAft>
              <a:buFont typeface="Arial" panose="020B0604020202020204" pitchFamily="34" charset="0"/>
            </a:pPr>
            <a:r>
              <a:rPr lang="zh-CN" altLang="en-US" sz="1200" b="1" dirty="0">
                <a:latin typeface="微软雅黑" panose="020B0503020204020204" pitchFamily="34" charset="-122"/>
                <a:ea typeface="微软雅黑" panose="020B0503020204020204" pitchFamily="34" charset="-122"/>
              </a:rPr>
              <a:t>特别提醒：</a:t>
            </a:r>
            <a:endParaRPr lang="en-US" altLang="zh-CN" sz="1200" b="1" dirty="0">
              <a:latin typeface="微软雅黑" panose="020B0503020204020204" pitchFamily="34" charset="-122"/>
              <a:ea typeface="微软雅黑" panose="020B0503020204020204" pitchFamily="34" charset="-122"/>
            </a:endParaRPr>
          </a:p>
          <a:p>
            <a:pPr algn="just" eaLnBrk="1" hangingPunct="1">
              <a:lnSpc>
                <a:spcPts val="2000"/>
              </a:lnSpc>
              <a:spcAft>
                <a:spcPts val="600"/>
              </a:spcAft>
              <a:buFont typeface="Arial" panose="020B0604020202020204" pitchFamily="34" charset="0"/>
            </a:pPr>
            <a:r>
              <a:rPr lang="zh-CN" altLang="en-US" sz="1200" b="1" dirty="0">
                <a:latin typeface="微软雅黑" panose="020B0503020204020204" pitchFamily="34" charset="-122"/>
                <a:ea typeface="微软雅黑" panose="020B0503020204020204" pitchFamily="34" charset="-122"/>
              </a:rPr>
              <a:t>1.适龄儿童不能重复预报名。</a:t>
            </a:r>
            <a:endParaRPr lang="zh-CN" altLang="en-US" sz="1200" b="1" dirty="0">
              <a:latin typeface="微软雅黑" panose="020B0503020204020204" pitchFamily="34" charset="-122"/>
              <a:ea typeface="微软雅黑" panose="020B0503020204020204" pitchFamily="34" charset="-122"/>
            </a:endParaRPr>
          </a:p>
          <a:p>
            <a:pPr algn="just" eaLnBrk="1" hangingPunct="1">
              <a:lnSpc>
                <a:spcPts val="2000"/>
              </a:lnSpc>
              <a:spcAft>
                <a:spcPts val="600"/>
              </a:spcAft>
              <a:buFont typeface="Arial" panose="020B0604020202020204" pitchFamily="34" charset="0"/>
            </a:pPr>
            <a:r>
              <a:rPr lang="zh-CN" altLang="en-US" sz="1200" b="1" dirty="0">
                <a:latin typeface="微软雅黑" panose="020B0503020204020204" pitchFamily="34" charset="-122"/>
                <a:ea typeface="微软雅黑" panose="020B0503020204020204" pitchFamily="34" charset="-122"/>
                <a:sym typeface="+mn-ea"/>
              </a:rPr>
              <a:t>注：</a:t>
            </a:r>
            <a:r>
              <a:rPr lang="zh-CN" altLang="en-US" sz="1200" b="1" dirty="0">
                <a:latin typeface="微软雅黑" panose="020B0503020204020204" pitchFamily="34" charset="-122"/>
                <a:ea typeface="微软雅黑" panose="020B0503020204020204" pitchFamily="34" charset="-122"/>
                <a:sym typeface="+mn-ea"/>
              </a:rPr>
              <a:t>适龄儿童既可填报公办校，也可填报民办校。</a:t>
            </a:r>
            <a:endParaRPr lang="en-US" altLang="zh-CN" sz="1200" b="1" dirty="0">
              <a:latin typeface="微软雅黑" panose="020B0503020204020204" pitchFamily="34" charset="-122"/>
              <a:ea typeface="微软雅黑" panose="020B0503020204020204" pitchFamily="34" charset="-122"/>
            </a:endParaRPr>
          </a:p>
          <a:p>
            <a:pPr algn="just" eaLnBrk="1" hangingPunct="1">
              <a:lnSpc>
                <a:spcPts val="2000"/>
              </a:lnSpc>
              <a:spcAft>
                <a:spcPts val="600"/>
              </a:spcAft>
              <a:buFont typeface="Arial" panose="020B0604020202020204" pitchFamily="34" charset="0"/>
            </a:pPr>
            <a:r>
              <a:rPr lang="zh-CN" altLang="en-US" sz="1200" b="1" dirty="0">
                <a:latin typeface="微软雅黑" panose="020B0503020204020204" pitchFamily="34" charset="-122"/>
                <a:ea typeface="微软雅黑" panose="020B0503020204020204" pitchFamily="34" charset="-122"/>
              </a:rPr>
              <a:t>2.请家长根据孩子情况选择正确的学生类型。</a:t>
            </a:r>
            <a:endParaRPr lang="en-US" altLang="zh-CN" sz="1200" b="1" dirty="0">
              <a:latin typeface="微软雅黑" panose="020B0503020204020204" pitchFamily="34" charset="-122"/>
              <a:ea typeface="微软雅黑" panose="020B0503020204020204" pitchFamily="34" charset="-122"/>
            </a:endParaRPr>
          </a:p>
          <a:p>
            <a:pPr algn="just" eaLnBrk="1" hangingPunct="1">
              <a:lnSpc>
                <a:spcPts val="2000"/>
              </a:lnSpc>
              <a:spcAft>
                <a:spcPts val="600"/>
              </a:spcAft>
              <a:buFont typeface="Arial" panose="020B0604020202020204" pitchFamily="34" charset="0"/>
            </a:pPr>
            <a:r>
              <a:rPr lang="zh-CN" altLang="en-US" sz="1200" b="1" dirty="0">
                <a:latin typeface="微软雅黑" panose="020B0503020204020204" pitchFamily="34" charset="-122"/>
                <a:ea typeface="微软雅黑" panose="020B0503020204020204" pitchFamily="34" charset="-122"/>
              </a:rPr>
              <a:t>（非常重要！！！）</a:t>
            </a:r>
            <a:endParaRPr lang="zh-CN" altLang="en-US" sz="1200" b="1" dirty="0">
              <a:latin typeface="微软雅黑" panose="020B0503020204020204" pitchFamily="34" charset="-122"/>
              <a:ea typeface="微软雅黑" panose="020B0503020204020204" pitchFamily="34" charset="-122"/>
            </a:endParaRPr>
          </a:p>
        </p:txBody>
      </p:sp>
      <p:pic>
        <p:nvPicPr>
          <p:cNvPr id="5" name="图片 4" descr="NN.png"/>
          <p:cNvPicPr>
            <a:picLocks noChangeAspect="1"/>
          </p:cNvPicPr>
          <p:nvPr>
            <p:custDataLst>
              <p:tags r:id="rId2"/>
            </p:custDataLst>
          </p:nvPr>
        </p:nvPicPr>
        <p:blipFill>
          <a:blip r:embed="rId3"/>
          <a:stretch>
            <a:fillRect/>
          </a:stretch>
        </p:blipFill>
        <p:spPr>
          <a:xfrm>
            <a:off x="5146675" y="1090295"/>
            <a:ext cx="1168400" cy="1011555"/>
          </a:xfrm>
          <a:prstGeom prst="rect">
            <a:avLst/>
          </a:prstGeom>
          <a:noFill/>
          <a:ln w="9525">
            <a:noFill/>
          </a:ln>
        </p:spPr>
      </p:pic>
      <p:pic>
        <p:nvPicPr>
          <p:cNvPr id="2" name="图片 1"/>
          <p:cNvPicPr>
            <a:picLocks noChangeAspect="1"/>
          </p:cNvPicPr>
          <p:nvPr>
            <p:custDataLst>
              <p:tags r:id="rId4"/>
            </p:custDataLst>
          </p:nvPr>
        </p:nvPicPr>
        <p:blipFill>
          <a:blip r:embed="rId5"/>
          <a:stretch>
            <a:fillRect/>
          </a:stretch>
        </p:blipFill>
        <p:spPr>
          <a:xfrm>
            <a:off x="1691005" y="627380"/>
            <a:ext cx="2218055" cy="4514215"/>
          </a:xfrm>
          <a:prstGeom prst="rect">
            <a:avLst/>
          </a:prstGeom>
        </p:spPr>
      </p:pic>
    </p:spTree>
  </p:cSld>
  <p:clrMapOvr>
    <a:masterClrMapping/>
  </p:clrMapOvr>
  <p:transition spd="slow" advTm="21858"/>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000000"/>
                                          </p:val>
                                        </p:tav>
                                        <p:tav tm="100000">
                                          <p:val>
                                            <p:strVal val="#ppt_w"/>
                                          </p:val>
                                        </p:tav>
                                      </p:tavLst>
                                    </p:anim>
                                    <p:anim calcmode="lin" valueType="num">
                                      <p:cBhvr>
                                        <p:cTn id="8" dur="500" fill="hold"/>
                                        <p:tgtEl>
                                          <p:spTgt spid="5"/>
                                        </p:tgtEl>
                                        <p:attrNameLst>
                                          <p:attrName>ppt_h</p:attrName>
                                        </p:attrNameLst>
                                      </p:cBhvr>
                                      <p:tavLst>
                                        <p:tav tm="0">
                                          <p:val>
                                            <p:fltVal val="0.000000"/>
                                          </p:val>
                                        </p:tav>
                                        <p:tav tm="100000">
                                          <p:val>
                                            <p:strVal val="#ppt_h"/>
                                          </p:val>
                                        </p:tav>
                                      </p:tavLst>
                                    </p:anim>
                                    <p:animEffect transition="in" filter="fade">
                                      <p:cBhvr>
                                        <p:cTn id="9" dur="500"/>
                                        <p:tgtEl>
                                          <p:spTgt spid="5"/>
                                        </p:tgtEl>
                                      </p:cBhvr>
                                    </p:animEffect>
                                  </p:childTnLst>
                                </p:cTn>
                              </p:par>
                            </p:childTnLst>
                          </p:cTn>
                        </p:par>
                        <p:par>
                          <p:cTn id="10" fill="hold">
                            <p:stCondLst>
                              <p:cond delay="500"/>
                            </p:stCondLst>
                            <p:childTnLst>
                              <p:par>
                                <p:cTn id="11" presetID="15" presetClass="entr" presetSubtype="0" fill="hold" grpId="0" nodeType="afterEffect">
                                  <p:stCondLst>
                                    <p:cond delay="0"/>
                                  </p:stCondLst>
                                  <p:childTnLst>
                                    <p:set>
                                      <p:cBhvr>
                                        <p:cTn id="12" dur="1" fill="hold">
                                          <p:stCondLst>
                                            <p:cond delay="0"/>
                                          </p:stCondLst>
                                        </p:cTn>
                                        <p:tgtEl>
                                          <p:spTgt spid="20483"/>
                                        </p:tgtEl>
                                        <p:attrNameLst>
                                          <p:attrName>style.visibility</p:attrName>
                                        </p:attrNameLst>
                                      </p:cBhvr>
                                      <p:to>
                                        <p:strVal val="visible"/>
                                      </p:to>
                                    </p:set>
                                    <p:anim calcmode="lin" valueType="num">
                                      <p:cBhvr>
                                        <p:cTn id="13" dur="1000" fill="hold"/>
                                        <p:tgtEl>
                                          <p:spTgt spid="20483"/>
                                        </p:tgtEl>
                                        <p:attrNameLst>
                                          <p:attrName>ppt_w</p:attrName>
                                        </p:attrNameLst>
                                      </p:cBhvr>
                                      <p:tavLst>
                                        <p:tav tm="0">
                                          <p:val>
                                            <p:fltVal val="0.000000"/>
                                          </p:val>
                                        </p:tav>
                                        <p:tav tm="100000">
                                          <p:val>
                                            <p:strVal val="#ppt_w"/>
                                          </p:val>
                                        </p:tav>
                                      </p:tavLst>
                                    </p:anim>
                                    <p:anim calcmode="lin" valueType="num">
                                      <p:cBhvr>
                                        <p:cTn id="14" dur="1000" fill="hold"/>
                                        <p:tgtEl>
                                          <p:spTgt spid="20483"/>
                                        </p:tgtEl>
                                        <p:attrNameLst>
                                          <p:attrName>ppt_h</p:attrName>
                                        </p:attrNameLst>
                                      </p:cBhvr>
                                      <p:tavLst>
                                        <p:tav tm="0">
                                          <p:val>
                                            <p:fltVal val="0.000000"/>
                                          </p:val>
                                        </p:tav>
                                        <p:tav tm="100000">
                                          <p:val>
                                            <p:strVal val="#ppt_h"/>
                                          </p:val>
                                        </p:tav>
                                      </p:tavLst>
                                    </p:anim>
                                    <p:anim calcmode="lin" valueType="num">
                                      <p:cBhvr>
                                        <p:cTn id="15" dur="1000" fill="hold"/>
                                        <p:tgtEl>
                                          <p:spTgt spid="20483"/>
                                        </p:tgtEl>
                                        <p:attrNameLst>
                                          <p:attrName>ppt_x</p:attrName>
                                        </p:attrNameLst>
                                      </p:cBhvr>
                                      <p:tavLst>
                                        <p:tav tm="0" fmla="#ppt_x+(cos(-2*pi*(1-$))*-#ppt_x-sin(-2*pi*(1-$))*(1-#ppt_y))*(1-$)">
                                          <p:val>
                                            <p:fltVal val="0.000000"/>
                                          </p:val>
                                        </p:tav>
                                        <p:tav tm="100000">
                                          <p:val>
                                            <p:fltVal val="1.000000"/>
                                          </p:val>
                                        </p:tav>
                                      </p:tavLst>
                                    </p:anim>
                                    <p:anim calcmode="lin" valueType="num">
                                      <p:cBhvr>
                                        <p:cTn id="16" dur="1000" fill="hold"/>
                                        <p:tgtEl>
                                          <p:spTgt spid="20483"/>
                                        </p:tgtEl>
                                        <p:attrNameLst>
                                          <p:attrName>ppt_y</p:attrName>
                                        </p:attrNameLst>
                                      </p:cBhvr>
                                      <p:tavLst>
                                        <p:tav tm="0" fmla="#ppt_y+(sin(-2*pi*(1-$))*-#ppt_x+cos(-2*pi*(1-$))*(1-#ppt_y))*(1-$)">
                                          <p:val>
                                            <p:fltVal val="0.000000"/>
                                          </p:val>
                                        </p:tav>
                                        <p:tav tm="100000">
                                          <p:val>
                                            <p:fltVal val="1.000000"/>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3" grpId="0" bldLvl="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2531" name="标题 1"/>
          <p:cNvSpPr txBox="1"/>
          <p:nvPr/>
        </p:nvSpPr>
        <p:spPr>
          <a:xfrm>
            <a:off x="925513" y="200025"/>
            <a:ext cx="7770812" cy="347663"/>
          </a:xfrm>
          <a:prstGeom prst="rect">
            <a:avLst/>
          </a:prstGeom>
          <a:noFill/>
          <a:ln w="9525">
            <a:noFill/>
          </a:ln>
        </p:spPr>
        <p:txBody>
          <a:bodyPr anchor="b"/>
          <a:p>
            <a:pPr eaLnBrk="1" hangingPunct="1">
              <a:lnSpc>
                <a:spcPct val="200000"/>
              </a:lnSpc>
              <a:buFont typeface="Arial" panose="020B0604020202020204" pitchFamily="34" charset="0"/>
            </a:pPr>
            <a:r>
              <a:rPr lang="zh-CN" altLang="en-US" sz="1600" dirty="0">
                <a:solidFill>
                  <a:srgbClr val="606060"/>
                </a:solidFill>
                <a:latin typeface="Arial" panose="020B0604020202020204" pitchFamily="34" charset="0"/>
                <a:ea typeface="微软雅黑" panose="020B0503020204020204" pitchFamily="34" charset="-122"/>
              </a:rPr>
              <a:t>预报名操作步骤之三：</a:t>
            </a:r>
            <a:r>
              <a:rPr lang="zh-CN" altLang="en-US" sz="1600" b="1" dirty="0">
                <a:solidFill>
                  <a:srgbClr val="606060"/>
                </a:solidFill>
                <a:latin typeface="Arial" panose="020B0604020202020204" pitchFamily="34" charset="0"/>
                <a:ea typeface="微软雅黑" panose="020B0503020204020204" pitchFamily="34" charset="-122"/>
              </a:rPr>
              <a:t>民办校报名</a:t>
            </a:r>
            <a:endParaRPr lang="en-US" altLang="zh-CN" sz="1600" b="1" dirty="0">
              <a:solidFill>
                <a:srgbClr val="606060"/>
              </a:solidFill>
              <a:latin typeface="Arial" panose="020B0604020202020204" pitchFamily="34" charset="0"/>
              <a:ea typeface="微软雅黑" panose="020B0503020204020204" pitchFamily="34" charset="-122"/>
            </a:endParaRPr>
          </a:p>
        </p:txBody>
      </p:sp>
      <p:pic>
        <p:nvPicPr>
          <p:cNvPr id="3" name="图片 2"/>
          <p:cNvPicPr>
            <a:picLocks noChangeAspect="1"/>
          </p:cNvPicPr>
          <p:nvPr>
            <p:custDataLst>
              <p:tags r:id="rId1"/>
            </p:custDataLst>
          </p:nvPr>
        </p:nvPicPr>
        <p:blipFill>
          <a:blip r:embed="rId2"/>
          <a:stretch>
            <a:fillRect/>
          </a:stretch>
        </p:blipFill>
        <p:spPr>
          <a:xfrm>
            <a:off x="1764030" y="627380"/>
            <a:ext cx="2210435" cy="4498340"/>
          </a:xfrm>
          <a:prstGeom prst="rect">
            <a:avLst/>
          </a:prstGeom>
        </p:spPr>
      </p:pic>
      <p:sp>
        <p:nvSpPr>
          <p:cNvPr id="4" name="自选图形 13"/>
          <p:cNvSpPr/>
          <p:nvPr>
            <p:custDataLst>
              <p:tags r:id="rId3"/>
            </p:custDataLst>
          </p:nvPr>
        </p:nvSpPr>
        <p:spPr>
          <a:xfrm>
            <a:off x="4572000" y="2446655"/>
            <a:ext cx="2493010" cy="2078990"/>
          </a:xfrm>
          <a:prstGeom prst="roundRect">
            <a:avLst>
              <a:gd name="adj" fmla="val 16667"/>
            </a:avLst>
          </a:prstGeom>
          <a:solidFill>
            <a:srgbClr val="FFFF00"/>
          </a:solidFill>
          <a:ln w="38100" cap="flat" cmpd="sng">
            <a:solidFill>
              <a:srgbClr val="F2F2F2"/>
            </a:solidFill>
            <a:prstDash val="solid"/>
            <a:headEnd type="none" w="med" len="med"/>
            <a:tailEnd type="none" w="med" len="med"/>
          </a:ln>
          <a:effectLst>
            <a:outerShdw dist="28398" dir="3806096" algn="ctr" rotWithShape="0">
              <a:srgbClr val="974706">
                <a:alpha val="50000"/>
              </a:srgbClr>
            </a:outerShdw>
          </a:effectLst>
        </p:spPr>
        <p:txBody>
          <a:bodyPr anchor="ctr"/>
          <a:p>
            <a:pPr eaLnBrk="1" hangingPunct="1">
              <a:lnSpc>
                <a:spcPts val="2000"/>
              </a:lnSpc>
              <a:spcAft>
                <a:spcPts val="600"/>
              </a:spcAft>
              <a:buFont typeface="Arial" panose="020B0604020202020204" pitchFamily="34" charset="0"/>
            </a:pPr>
            <a:r>
              <a:rPr lang="zh-CN" altLang="en-US" sz="1200" b="1" dirty="0">
                <a:latin typeface="微软雅黑" panose="020B0503020204020204" pitchFamily="34" charset="-122"/>
                <a:ea typeface="微软雅黑" panose="020B0503020204020204" pitchFamily="34" charset="-122"/>
                <a:sym typeface="+mn-ea"/>
              </a:rPr>
              <a:t>特别提醒：</a:t>
            </a:r>
            <a:endParaRPr lang="en-US" altLang="zh-CN" sz="1200" b="1" dirty="0">
              <a:latin typeface="微软雅黑" panose="020B0503020204020204" pitchFamily="34" charset="-122"/>
              <a:ea typeface="微软雅黑" panose="020B0503020204020204" pitchFamily="34" charset="-122"/>
            </a:endParaRPr>
          </a:p>
          <a:p>
            <a:pPr eaLnBrk="1" hangingPunct="1">
              <a:lnSpc>
                <a:spcPts val="2000"/>
              </a:lnSpc>
              <a:spcAft>
                <a:spcPts val="600"/>
              </a:spcAft>
              <a:buFont typeface="Arial" panose="020B0604020202020204" pitchFamily="34" charset="0"/>
            </a:pPr>
            <a:r>
              <a:rPr lang="zh-CN" altLang="en-US" sz="1200" b="1" dirty="0">
                <a:latin typeface="微软雅黑" panose="020B0503020204020204" pitchFamily="34" charset="-122"/>
                <a:ea typeface="微软雅黑" panose="020B0503020204020204" pitchFamily="34" charset="-122"/>
                <a:sym typeface="+mn-ea"/>
              </a:rPr>
              <a:t>适龄儿童只能填报一个民办小学志愿。</a:t>
            </a:r>
            <a:endParaRPr lang="zh-CN" altLang="en-US" sz="1200" b="1" dirty="0">
              <a:latin typeface="微软雅黑" panose="020B0503020204020204" pitchFamily="34" charset="-122"/>
              <a:ea typeface="微软雅黑" panose="020B0503020204020204" pitchFamily="34" charset="-122"/>
              <a:sym typeface="+mn-ea"/>
            </a:endParaRPr>
          </a:p>
          <a:p>
            <a:pPr eaLnBrk="1" hangingPunct="1">
              <a:lnSpc>
                <a:spcPts val="2000"/>
              </a:lnSpc>
              <a:spcAft>
                <a:spcPts val="600"/>
              </a:spcAft>
              <a:buFont typeface="Arial" panose="020B0604020202020204" pitchFamily="34" charset="0"/>
            </a:pPr>
            <a:r>
              <a:rPr lang="zh-CN" altLang="en-US" sz="1200" b="1" dirty="0">
                <a:latin typeface="微软雅黑" panose="020B0503020204020204" pitchFamily="34" charset="-122"/>
                <a:ea typeface="微软雅黑" panose="020B0503020204020204" pitchFamily="34" charset="-122"/>
                <a:sym typeface="+mn-ea"/>
              </a:rPr>
              <a:t>注：</a:t>
            </a:r>
            <a:r>
              <a:rPr lang="zh-CN" altLang="en-US" sz="1200" b="1" dirty="0">
                <a:latin typeface="微软雅黑" panose="020B0503020204020204" pitchFamily="34" charset="-122"/>
                <a:ea typeface="微软雅黑" panose="020B0503020204020204" pitchFamily="34" charset="-122"/>
                <a:sym typeface="+mn-ea"/>
              </a:rPr>
              <a:t>适龄儿童既</a:t>
            </a:r>
            <a:r>
              <a:rPr lang="zh-CN" altLang="en-US" sz="1200" b="1" dirty="0">
                <a:latin typeface="微软雅黑" panose="020B0503020204020204" pitchFamily="34" charset="-122"/>
                <a:ea typeface="微软雅黑" panose="020B0503020204020204" pitchFamily="34" charset="-122"/>
                <a:sym typeface="+mn-ea"/>
              </a:rPr>
              <a:t>可填报公办校，也可填报民办校。</a:t>
            </a:r>
            <a:endParaRPr lang="en-US" altLang="zh-CN" sz="1200" b="1" dirty="0">
              <a:latin typeface="微软雅黑" panose="020B0503020204020204" pitchFamily="34" charset="-122"/>
              <a:ea typeface="微软雅黑" panose="020B0503020204020204" pitchFamily="34" charset="-122"/>
            </a:endParaRPr>
          </a:p>
          <a:p>
            <a:pPr eaLnBrk="1" hangingPunct="1">
              <a:lnSpc>
                <a:spcPts val="2000"/>
              </a:lnSpc>
              <a:spcAft>
                <a:spcPts val="600"/>
              </a:spcAft>
              <a:buFont typeface="Arial" panose="020B0604020202020204" pitchFamily="34" charset="0"/>
            </a:pPr>
            <a:r>
              <a:rPr lang="zh-CN" altLang="en-US" sz="1200" b="1" dirty="0">
                <a:latin typeface="微软雅黑" panose="020B0503020204020204" pitchFamily="34" charset="-122"/>
                <a:ea typeface="微软雅黑" panose="020B0503020204020204" pitchFamily="34" charset="-122"/>
                <a:sym typeface="+mn-ea"/>
              </a:rPr>
              <a:t>（非常重要！！！）</a:t>
            </a:r>
            <a:endParaRPr lang="zh-CN" altLang="en-US" sz="1200" b="1" dirty="0">
              <a:latin typeface="微软雅黑" panose="020B0503020204020204" pitchFamily="34" charset="-122"/>
              <a:ea typeface="微软雅黑" panose="020B0503020204020204" pitchFamily="34" charset="-122"/>
            </a:endParaRPr>
          </a:p>
        </p:txBody>
      </p:sp>
      <p:pic>
        <p:nvPicPr>
          <p:cNvPr id="6" name="图片 5" descr="NN.png"/>
          <p:cNvPicPr>
            <a:picLocks noChangeAspect="1"/>
          </p:cNvPicPr>
          <p:nvPr>
            <p:custDataLst>
              <p:tags r:id="rId4"/>
            </p:custDataLst>
          </p:nvPr>
        </p:nvPicPr>
        <p:blipFill>
          <a:blip r:embed="rId5"/>
          <a:stretch>
            <a:fillRect/>
          </a:stretch>
        </p:blipFill>
        <p:spPr>
          <a:xfrm>
            <a:off x="5146675" y="1275715"/>
            <a:ext cx="1168400" cy="1011555"/>
          </a:xfrm>
          <a:prstGeom prst="rect">
            <a:avLst/>
          </a:prstGeom>
          <a:noFill/>
          <a:ln w="9525">
            <a:noFill/>
          </a:ln>
        </p:spPr>
      </p:pic>
    </p:spTree>
  </p:cSld>
  <p:clrMapOvr>
    <a:masterClrMapping/>
  </p:clrMapOvr>
  <p:transition spd="slow" advTm="21858"/>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000000"/>
                                          </p:val>
                                        </p:tav>
                                        <p:tav tm="100000">
                                          <p:val>
                                            <p:strVal val="#ppt_w"/>
                                          </p:val>
                                        </p:tav>
                                      </p:tavLst>
                                    </p:anim>
                                    <p:anim calcmode="lin" valueType="num">
                                      <p:cBhvr>
                                        <p:cTn id="8" dur="500" fill="hold"/>
                                        <p:tgtEl>
                                          <p:spTgt spid="6"/>
                                        </p:tgtEl>
                                        <p:attrNameLst>
                                          <p:attrName>ppt_h</p:attrName>
                                        </p:attrNameLst>
                                      </p:cBhvr>
                                      <p:tavLst>
                                        <p:tav tm="0">
                                          <p:val>
                                            <p:fltVal val="0.000000"/>
                                          </p:val>
                                        </p:tav>
                                        <p:tav tm="100000">
                                          <p:val>
                                            <p:strVal val="#ppt_h"/>
                                          </p:val>
                                        </p:tav>
                                      </p:tavLst>
                                    </p:anim>
                                    <p:animEffect transition="in" filter="fade">
                                      <p:cBhvr>
                                        <p:cTn id="9" dur="500"/>
                                        <p:tgtEl>
                                          <p:spTgt spid="6"/>
                                        </p:tgtEl>
                                      </p:cBhvr>
                                    </p:animEffect>
                                  </p:childTnLst>
                                </p:cTn>
                              </p:par>
                            </p:childTnLst>
                          </p:cTn>
                        </p:par>
                        <p:par>
                          <p:cTn id="10" fill="hold">
                            <p:stCondLst>
                              <p:cond delay="500"/>
                            </p:stCondLst>
                            <p:childTnLst>
                              <p:par>
                                <p:cTn id="11" presetID="15" presetClass="entr" presetSubtype="0" fill="hold" grpId="0" nodeType="after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1000" fill="hold"/>
                                        <p:tgtEl>
                                          <p:spTgt spid="4"/>
                                        </p:tgtEl>
                                        <p:attrNameLst>
                                          <p:attrName>ppt_w</p:attrName>
                                        </p:attrNameLst>
                                      </p:cBhvr>
                                      <p:tavLst>
                                        <p:tav tm="0">
                                          <p:val>
                                            <p:fltVal val="0.000000"/>
                                          </p:val>
                                        </p:tav>
                                        <p:tav tm="100000">
                                          <p:val>
                                            <p:strVal val="#ppt_w"/>
                                          </p:val>
                                        </p:tav>
                                      </p:tavLst>
                                    </p:anim>
                                    <p:anim calcmode="lin" valueType="num">
                                      <p:cBhvr>
                                        <p:cTn id="14" dur="1000" fill="hold"/>
                                        <p:tgtEl>
                                          <p:spTgt spid="4"/>
                                        </p:tgtEl>
                                        <p:attrNameLst>
                                          <p:attrName>ppt_h</p:attrName>
                                        </p:attrNameLst>
                                      </p:cBhvr>
                                      <p:tavLst>
                                        <p:tav tm="0">
                                          <p:val>
                                            <p:fltVal val="0.000000"/>
                                          </p:val>
                                        </p:tav>
                                        <p:tav tm="100000">
                                          <p:val>
                                            <p:strVal val="#ppt_h"/>
                                          </p:val>
                                        </p:tav>
                                      </p:tavLst>
                                    </p:anim>
                                    <p:anim calcmode="lin" valueType="num">
                                      <p:cBhvr>
                                        <p:cTn id="15" dur="1000" fill="hold"/>
                                        <p:tgtEl>
                                          <p:spTgt spid="4"/>
                                        </p:tgtEl>
                                        <p:attrNameLst>
                                          <p:attrName>ppt_x</p:attrName>
                                        </p:attrNameLst>
                                      </p:cBhvr>
                                      <p:tavLst>
                                        <p:tav tm="0" fmla="#ppt_x+(cos(-2*pi*(1-$))*-#ppt_x-sin(-2*pi*(1-$))*(1-#ppt_y))*(1-$)">
                                          <p:val>
                                            <p:fltVal val="0.000000"/>
                                          </p:val>
                                        </p:tav>
                                        <p:tav tm="100000">
                                          <p:val>
                                            <p:fltVal val="1.000000"/>
                                          </p:val>
                                        </p:tav>
                                      </p:tavLst>
                                    </p:anim>
                                    <p:anim calcmode="lin" valueType="num">
                                      <p:cBhvr>
                                        <p:cTn id="16" dur="1000" fill="hold"/>
                                        <p:tgtEl>
                                          <p:spTgt spid="4"/>
                                        </p:tgtEl>
                                        <p:attrNameLst>
                                          <p:attrName>ppt_y</p:attrName>
                                        </p:attrNameLst>
                                      </p:cBhvr>
                                      <p:tavLst>
                                        <p:tav tm="0" fmla="#ppt_y+(sin(-2*pi*(1-$))*-#ppt_x+cos(-2*pi*(1-$))*(1-#ppt_y))*(1-$)">
                                          <p:val>
                                            <p:fltVal val="0.000000"/>
                                          </p:val>
                                        </p:tav>
                                        <p:tav tm="100000">
                                          <p:val>
                                            <p:fltVal val="1.000000"/>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2531" name="标题 1"/>
          <p:cNvSpPr txBox="1"/>
          <p:nvPr/>
        </p:nvSpPr>
        <p:spPr>
          <a:xfrm>
            <a:off x="925513" y="200025"/>
            <a:ext cx="7770812" cy="347663"/>
          </a:xfrm>
          <a:prstGeom prst="rect">
            <a:avLst/>
          </a:prstGeom>
          <a:noFill/>
          <a:ln w="9525">
            <a:noFill/>
          </a:ln>
        </p:spPr>
        <p:txBody>
          <a:bodyPr anchor="b"/>
          <a:p>
            <a:pPr eaLnBrk="1" hangingPunct="1">
              <a:lnSpc>
                <a:spcPct val="200000"/>
              </a:lnSpc>
              <a:buFont typeface="Arial" panose="020B0604020202020204" pitchFamily="34" charset="0"/>
            </a:pPr>
            <a:r>
              <a:rPr lang="zh-CN" altLang="en-US" sz="1600" dirty="0">
                <a:solidFill>
                  <a:srgbClr val="606060"/>
                </a:solidFill>
                <a:latin typeface="Arial" panose="020B0604020202020204" pitchFamily="34" charset="0"/>
                <a:ea typeface="微软雅黑" panose="020B0503020204020204" pitchFamily="34" charset="-122"/>
              </a:rPr>
              <a:t>预报名操作步骤之四：</a:t>
            </a:r>
            <a:r>
              <a:rPr lang="zh-CN" altLang="en-US" sz="1600" b="1" dirty="0">
                <a:solidFill>
                  <a:srgbClr val="606060"/>
                </a:solidFill>
                <a:ea typeface="微软雅黑" panose="020B0503020204020204" pitchFamily="34" charset="-122"/>
                <a:sym typeface="+mn-ea"/>
              </a:rPr>
              <a:t>填写学生具体信息</a:t>
            </a:r>
            <a:r>
              <a:rPr lang="zh-CN" altLang="en-US" sz="1600" b="1" dirty="0">
                <a:solidFill>
                  <a:srgbClr val="FF0000"/>
                </a:solidFill>
                <a:ea typeface="微软雅黑" panose="020B0503020204020204" pitchFamily="34" charset="-122"/>
                <a:sym typeface="+mn-ea"/>
              </a:rPr>
              <a:t>（片内生</a:t>
            </a:r>
            <a:r>
              <a:rPr lang="en-US" altLang="zh-CN" sz="1600" b="1" dirty="0">
                <a:solidFill>
                  <a:srgbClr val="FF0000"/>
                </a:solidFill>
                <a:ea typeface="微软雅黑" panose="020B0503020204020204" pitchFamily="34" charset="-122"/>
                <a:sym typeface="+mn-ea"/>
              </a:rPr>
              <a:t>-</a:t>
            </a:r>
            <a:r>
              <a:rPr lang="zh-CN" altLang="en-US" sz="1600" b="1" dirty="0">
                <a:solidFill>
                  <a:srgbClr val="FF0000"/>
                </a:solidFill>
                <a:ea typeface="微软雅黑" panose="020B0503020204020204" pitchFamily="34" charset="-122"/>
                <a:sym typeface="+mn-ea"/>
              </a:rPr>
              <a:t>填写学生信息）</a:t>
            </a:r>
            <a:endParaRPr lang="zh-CN" altLang="en-US" sz="1600" b="1" dirty="0">
              <a:solidFill>
                <a:srgbClr val="FF0000"/>
              </a:solidFill>
              <a:latin typeface="Arial" panose="020B0604020202020204" pitchFamily="34" charset="0"/>
              <a:ea typeface="微软雅黑" panose="020B0503020204020204" pitchFamily="34" charset="-122"/>
              <a:sym typeface="+mn-ea"/>
            </a:endParaRPr>
          </a:p>
        </p:txBody>
      </p:sp>
      <p:pic>
        <p:nvPicPr>
          <p:cNvPr id="2" name="图片 1"/>
          <p:cNvPicPr>
            <a:picLocks noChangeAspect="1"/>
          </p:cNvPicPr>
          <p:nvPr/>
        </p:nvPicPr>
        <p:blipFill>
          <a:blip r:embed="rId1"/>
          <a:stretch>
            <a:fillRect/>
          </a:stretch>
        </p:blipFill>
        <p:spPr>
          <a:xfrm>
            <a:off x="539750" y="1059815"/>
            <a:ext cx="3257550" cy="2578100"/>
          </a:xfrm>
          <a:prstGeom prst="rect">
            <a:avLst/>
          </a:prstGeom>
        </p:spPr>
      </p:pic>
      <p:pic>
        <p:nvPicPr>
          <p:cNvPr id="3" name="图片 2"/>
          <p:cNvPicPr>
            <a:picLocks noChangeAspect="1"/>
          </p:cNvPicPr>
          <p:nvPr/>
        </p:nvPicPr>
        <p:blipFill>
          <a:blip r:embed="rId2"/>
          <a:stretch>
            <a:fillRect/>
          </a:stretch>
        </p:blipFill>
        <p:spPr>
          <a:xfrm>
            <a:off x="4716145" y="987425"/>
            <a:ext cx="2423795" cy="3347085"/>
          </a:xfrm>
          <a:prstGeom prst="rect">
            <a:avLst/>
          </a:prstGeom>
        </p:spPr>
      </p:pic>
      <p:sp>
        <p:nvSpPr>
          <p:cNvPr id="8" name="矩形标注 1073742867"/>
          <p:cNvSpPr/>
          <p:nvPr>
            <p:custDataLst>
              <p:tags r:id="rId3"/>
            </p:custDataLst>
          </p:nvPr>
        </p:nvSpPr>
        <p:spPr>
          <a:xfrm>
            <a:off x="264160" y="3867150"/>
            <a:ext cx="3808730" cy="648970"/>
          </a:xfrm>
          <a:prstGeom prst="wedgeRectCallout">
            <a:avLst>
              <a:gd name="adj1" fmla="val 23057"/>
              <a:gd name="adj2" fmla="val -48630"/>
            </a:avLst>
          </a:prstGeom>
          <a:solidFill>
            <a:srgbClr val="FFFFFF"/>
          </a:solidFill>
          <a:ln w="38100" cap="flat" cmpd="sng">
            <a:solidFill>
              <a:srgbClr val="FF6600"/>
            </a:solidFill>
            <a:prstDash val="solid"/>
            <a:miter/>
            <a:headEnd type="none" w="med" len="med"/>
            <a:tailEnd type="none" w="med" len="med"/>
          </a:ln>
        </p:spPr>
        <p:txBody>
          <a:bodyPr anchor="ctr"/>
          <a:p>
            <a:pPr eaLnBrk="1" hangingPunct="1">
              <a:lnSpc>
                <a:spcPts val="2000"/>
              </a:lnSpc>
              <a:buFont typeface="Arial" panose="020B0604020202020204" pitchFamily="34" charset="0"/>
            </a:pPr>
            <a:endParaRPr lang="zh-CN" altLang="en-US" sz="1200" dirty="0">
              <a:latin typeface="微软雅黑" panose="020B0503020204020204" pitchFamily="34" charset="-122"/>
              <a:ea typeface="微软雅黑" panose="020B0503020204020204" pitchFamily="34" charset="-122"/>
            </a:endParaRPr>
          </a:p>
          <a:p>
            <a:pPr eaLnBrk="1" hangingPunct="1">
              <a:lnSpc>
                <a:spcPts val="2000"/>
              </a:lnSpc>
              <a:buFont typeface="Arial" panose="020B0604020202020204" pitchFamily="34" charset="0"/>
            </a:pPr>
            <a:r>
              <a:rPr lang="zh-CN" altLang="en-US" sz="1400" dirty="0">
                <a:solidFill>
                  <a:srgbClr val="FF0000"/>
                </a:solidFill>
                <a:latin typeface="微软雅黑" panose="020B0503020204020204" pitchFamily="34" charset="-122"/>
                <a:ea typeface="微软雅黑" panose="020B0503020204020204" pitchFamily="34" charset="-122"/>
              </a:rPr>
              <a:t>系统会根据登录的e福州或闽政通账号，找到同户下符合招生年龄的学生信息。</a:t>
            </a:r>
            <a:endParaRPr lang="zh-CN" altLang="en-US" sz="1400" dirty="0">
              <a:solidFill>
                <a:srgbClr val="FF0000"/>
              </a:solidFill>
              <a:latin typeface="微软雅黑" panose="020B0503020204020204" pitchFamily="34" charset="-122"/>
              <a:ea typeface="微软雅黑" panose="020B0503020204020204" pitchFamily="34" charset="-122"/>
            </a:endParaRPr>
          </a:p>
          <a:p>
            <a:pPr eaLnBrk="1" hangingPunct="1">
              <a:lnSpc>
                <a:spcPts val="2000"/>
              </a:lnSpc>
              <a:buFont typeface="Arial" panose="020B0604020202020204" pitchFamily="34" charset="0"/>
            </a:pPr>
            <a:endParaRPr lang="zh-CN" altLang="en-US" sz="1200" dirty="0">
              <a:latin typeface="微软雅黑" panose="020B0503020204020204" pitchFamily="34" charset="-122"/>
              <a:ea typeface="微软雅黑" panose="020B0503020204020204" pitchFamily="34" charset="-122"/>
            </a:endParaRPr>
          </a:p>
        </p:txBody>
      </p:sp>
      <p:sp>
        <p:nvSpPr>
          <p:cNvPr id="4" name="矩形标注 1073742867"/>
          <p:cNvSpPr/>
          <p:nvPr>
            <p:custDataLst>
              <p:tags r:id="rId4"/>
            </p:custDataLst>
          </p:nvPr>
        </p:nvSpPr>
        <p:spPr>
          <a:xfrm>
            <a:off x="7668260" y="1060450"/>
            <a:ext cx="791210" cy="3312795"/>
          </a:xfrm>
          <a:prstGeom prst="wedgeRectCallout">
            <a:avLst>
              <a:gd name="adj1" fmla="val -47271"/>
              <a:gd name="adj2" fmla="val -22915"/>
            </a:avLst>
          </a:prstGeom>
          <a:solidFill>
            <a:srgbClr val="FFFFFF"/>
          </a:solidFill>
          <a:ln w="38100" cap="flat" cmpd="sng">
            <a:solidFill>
              <a:srgbClr val="FF6600"/>
            </a:solidFill>
            <a:prstDash val="solid"/>
            <a:miter/>
            <a:headEnd type="none" w="med" len="med"/>
            <a:tailEnd type="none" w="med" len="med"/>
          </a:ln>
        </p:spPr>
        <p:txBody>
          <a:bodyPr anchor="ctr"/>
          <a:p>
            <a:pPr eaLnBrk="1" hangingPunct="1">
              <a:lnSpc>
                <a:spcPts val="2000"/>
              </a:lnSpc>
              <a:buFont typeface="Arial" panose="020B0604020202020204" pitchFamily="34" charset="0"/>
            </a:pPr>
            <a:r>
              <a:rPr lang="zh-CN" altLang="en-US" sz="1400" dirty="0">
                <a:solidFill>
                  <a:srgbClr val="FF0000"/>
                </a:solidFill>
                <a:latin typeface="微软雅黑" panose="020B0503020204020204" pitchFamily="34" charset="-122"/>
                <a:ea typeface="微软雅黑" panose="020B0503020204020204" pitchFamily="34" charset="-122"/>
              </a:rPr>
              <a:t>系统未识别或无法识别到登录e福州或闽政通账号的学生信息，可直接手动填写。</a:t>
            </a:r>
            <a:endParaRPr lang="zh-CN" altLang="en-US" sz="1400" dirty="0">
              <a:solidFill>
                <a:srgbClr val="FF0000"/>
              </a:solidFill>
              <a:latin typeface="微软雅黑" panose="020B0503020204020204" pitchFamily="34" charset="-122"/>
              <a:ea typeface="微软雅黑" panose="020B0503020204020204" pitchFamily="34" charset="-122"/>
            </a:endParaRPr>
          </a:p>
          <a:p>
            <a:pPr eaLnBrk="1" hangingPunct="1">
              <a:lnSpc>
                <a:spcPts val="2000"/>
              </a:lnSpc>
              <a:buFont typeface="Arial" panose="020B0604020202020204" pitchFamily="34" charset="0"/>
            </a:pPr>
            <a:endParaRPr lang="zh-CN" altLang="en-US" sz="1200" dirty="0">
              <a:latin typeface="微软雅黑" panose="020B0503020204020204" pitchFamily="34" charset="-122"/>
              <a:ea typeface="微软雅黑" panose="020B0503020204020204" pitchFamily="34" charset="-122"/>
            </a:endParaRPr>
          </a:p>
        </p:txBody>
      </p:sp>
      <p:sp>
        <p:nvSpPr>
          <p:cNvPr id="10" name="右箭头 9"/>
          <p:cNvSpPr/>
          <p:nvPr/>
        </p:nvSpPr>
        <p:spPr>
          <a:xfrm rot="16200000">
            <a:off x="2127250" y="3447415"/>
            <a:ext cx="343535" cy="4953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6" name="右箭头 15"/>
          <p:cNvSpPr/>
          <p:nvPr/>
        </p:nvSpPr>
        <p:spPr>
          <a:xfrm rot="10800000">
            <a:off x="7124065" y="2284095"/>
            <a:ext cx="544830" cy="4953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Sld>
  <p:clrMapOvr>
    <a:masterClrMapping/>
  </p:clrMapOvr>
  <p:transition spd="slow" advTm="2185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1000"/>
                                        <p:tgtEl>
                                          <p:spTgt spid="8"/>
                                        </p:tgtEl>
                                      </p:cBhvr>
                                    </p:animEffect>
                                  </p:childTnLst>
                                </p:cTn>
                              </p:par>
                            </p:childTnLst>
                          </p:cTn>
                        </p:par>
                        <p:par>
                          <p:cTn id="8" fill="hold">
                            <p:stCondLst>
                              <p:cond delay="1000"/>
                            </p:stCondLst>
                            <p:childTnLst>
                              <p:par>
                                <p:cTn id="9" presetID="16" presetClass="entr" presetSubtype="21"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barn(inVertical)">
                                      <p:cBhvr>
                                        <p:cTn id="11"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4" grpId="0" bldLvl="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2531" name="标题 1"/>
          <p:cNvSpPr txBox="1"/>
          <p:nvPr/>
        </p:nvSpPr>
        <p:spPr>
          <a:xfrm>
            <a:off x="925513" y="200025"/>
            <a:ext cx="7770812" cy="347663"/>
          </a:xfrm>
          <a:prstGeom prst="rect">
            <a:avLst/>
          </a:prstGeom>
          <a:noFill/>
          <a:ln w="9525">
            <a:noFill/>
          </a:ln>
        </p:spPr>
        <p:txBody>
          <a:bodyPr anchor="b"/>
          <a:p>
            <a:pPr eaLnBrk="1" hangingPunct="1">
              <a:lnSpc>
                <a:spcPct val="200000"/>
              </a:lnSpc>
              <a:buFont typeface="Arial" panose="020B0604020202020204" pitchFamily="34" charset="0"/>
            </a:pPr>
            <a:r>
              <a:rPr lang="zh-CN" altLang="en-US" sz="1600" dirty="0">
                <a:solidFill>
                  <a:srgbClr val="606060"/>
                </a:solidFill>
                <a:latin typeface="Arial" panose="020B0604020202020204" pitchFamily="34" charset="0"/>
                <a:ea typeface="微软雅黑" panose="020B0503020204020204" pitchFamily="34" charset="-122"/>
              </a:rPr>
              <a:t>预报名操作步骤之四：</a:t>
            </a:r>
            <a:r>
              <a:rPr lang="zh-CN" altLang="en-US" sz="1600" b="1" dirty="0">
                <a:solidFill>
                  <a:srgbClr val="606060"/>
                </a:solidFill>
                <a:ea typeface="微软雅黑" panose="020B0503020204020204" pitchFamily="34" charset="-122"/>
                <a:sym typeface="+mn-ea"/>
              </a:rPr>
              <a:t>填写学生具体信息</a:t>
            </a:r>
            <a:r>
              <a:rPr lang="zh-CN" altLang="en-US" sz="1600" b="1" dirty="0">
                <a:solidFill>
                  <a:srgbClr val="FF0000"/>
                </a:solidFill>
                <a:ea typeface="微软雅黑" panose="020B0503020204020204" pitchFamily="34" charset="-122"/>
                <a:sym typeface="+mn-ea"/>
              </a:rPr>
              <a:t>（片内生</a:t>
            </a:r>
            <a:r>
              <a:rPr lang="en-US" altLang="zh-CN" sz="1600" b="1" dirty="0">
                <a:solidFill>
                  <a:srgbClr val="FF0000"/>
                </a:solidFill>
                <a:ea typeface="微软雅黑" panose="020B0503020204020204" pitchFamily="34" charset="-122"/>
                <a:sym typeface="+mn-ea"/>
              </a:rPr>
              <a:t>-</a:t>
            </a:r>
            <a:r>
              <a:rPr lang="zh-CN" altLang="en-US" sz="1600" b="1" dirty="0">
                <a:solidFill>
                  <a:srgbClr val="FF0000"/>
                </a:solidFill>
                <a:ea typeface="微软雅黑" panose="020B0503020204020204" pitchFamily="34" charset="-122"/>
                <a:sym typeface="+mn-ea"/>
              </a:rPr>
              <a:t>填写基本信息）</a:t>
            </a:r>
            <a:endParaRPr lang="zh-CN" altLang="en-US" sz="1600" b="1" dirty="0">
              <a:solidFill>
                <a:srgbClr val="FF0000"/>
              </a:solidFill>
              <a:latin typeface="Arial" panose="020B0604020202020204" pitchFamily="34" charset="0"/>
              <a:ea typeface="微软雅黑" panose="020B0503020204020204" pitchFamily="34" charset="-122"/>
              <a:sym typeface="+mn-ea"/>
            </a:endParaRPr>
          </a:p>
        </p:txBody>
      </p:sp>
      <p:pic>
        <p:nvPicPr>
          <p:cNvPr id="5" name="图片 4"/>
          <p:cNvPicPr>
            <a:picLocks noChangeAspect="1"/>
          </p:cNvPicPr>
          <p:nvPr/>
        </p:nvPicPr>
        <p:blipFill>
          <a:blip r:embed="rId1"/>
          <a:stretch>
            <a:fillRect/>
          </a:stretch>
        </p:blipFill>
        <p:spPr>
          <a:xfrm>
            <a:off x="1187450" y="699770"/>
            <a:ext cx="2727325" cy="3679190"/>
          </a:xfrm>
          <a:prstGeom prst="rect">
            <a:avLst/>
          </a:prstGeom>
        </p:spPr>
      </p:pic>
      <p:pic>
        <p:nvPicPr>
          <p:cNvPr id="6" name="图片 5"/>
          <p:cNvPicPr>
            <a:picLocks noChangeAspect="1"/>
          </p:cNvPicPr>
          <p:nvPr/>
        </p:nvPicPr>
        <p:blipFill>
          <a:blip r:embed="rId2"/>
          <a:stretch>
            <a:fillRect/>
          </a:stretch>
        </p:blipFill>
        <p:spPr>
          <a:xfrm>
            <a:off x="5076190" y="879475"/>
            <a:ext cx="2941320" cy="3061970"/>
          </a:xfrm>
          <a:prstGeom prst="rect">
            <a:avLst/>
          </a:prstGeom>
        </p:spPr>
      </p:pic>
      <p:sp>
        <p:nvSpPr>
          <p:cNvPr id="7" name="矩形标注 1073742867"/>
          <p:cNvSpPr/>
          <p:nvPr>
            <p:custDataLst>
              <p:tags r:id="rId3"/>
            </p:custDataLst>
          </p:nvPr>
        </p:nvSpPr>
        <p:spPr>
          <a:xfrm>
            <a:off x="683895" y="4498975"/>
            <a:ext cx="3808730" cy="551815"/>
          </a:xfrm>
          <a:prstGeom prst="wedgeRectCallout">
            <a:avLst>
              <a:gd name="adj1" fmla="val -566"/>
              <a:gd name="adj2" fmla="val -49309"/>
            </a:avLst>
          </a:prstGeom>
          <a:solidFill>
            <a:srgbClr val="FFFFFF"/>
          </a:solidFill>
          <a:ln w="38100" cap="flat" cmpd="sng">
            <a:solidFill>
              <a:srgbClr val="FF6600"/>
            </a:solidFill>
            <a:prstDash val="solid"/>
            <a:miter/>
            <a:headEnd type="none" w="med" len="med"/>
            <a:tailEnd type="none" w="med" len="med"/>
          </a:ln>
        </p:spPr>
        <p:txBody>
          <a:bodyPr anchor="ctr"/>
          <a:p>
            <a:pPr eaLnBrk="1" hangingPunct="1">
              <a:lnSpc>
                <a:spcPts val="2000"/>
              </a:lnSpc>
              <a:buFont typeface="Arial" panose="020B0604020202020204" pitchFamily="34" charset="0"/>
            </a:pPr>
            <a:endParaRPr lang="zh-CN" altLang="en-US" sz="1200" dirty="0">
              <a:latin typeface="微软雅黑" panose="020B0503020204020204" pitchFamily="34" charset="-122"/>
              <a:ea typeface="微软雅黑" panose="020B0503020204020204" pitchFamily="34" charset="-122"/>
            </a:endParaRPr>
          </a:p>
          <a:p>
            <a:pPr eaLnBrk="1" hangingPunct="1">
              <a:lnSpc>
                <a:spcPts val="2000"/>
              </a:lnSpc>
              <a:buFont typeface="Arial" panose="020B0604020202020204" pitchFamily="34" charset="0"/>
            </a:pPr>
            <a:r>
              <a:rPr lang="zh-CN" altLang="en-US" sz="1400" dirty="0">
                <a:solidFill>
                  <a:srgbClr val="FF0000"/>
                </a:solidFill>
                <a:latin typeface="微软雅黑" panose="020B0503020204020204" pitchFamily="34" charset="-122"/>
                <a:ea typeface="微软雅黑" panose="020B0503020204020204" pitchFamily="34" charset="-122"/>
              </a:rPr>
              <a:t>系统会根据登录的e福州账号，找到用户名下的房产信息。</a:t>
            </a:r>
            <a:endParaRPr lang="zh-CN" altLang="en-US" sz="1400" dirty="0">
              <a:solidFill>
                <a:srgbClr val="FF0000"/>
              </a:solidFill>
              <a:latin typeface="微软雅黑" panose="020B0503020204020204" pitchFamily="34" charset="-122"/>
              <a:ea typeface="微软雅黑" panose="020B0503020204020204" pitchFamily="34" charset="-122"/>
            </a:endParaRPr>
          </a:p>
          <a:p>
            <a:pPr eaLnBrk="1" hangingPunct="1">
              <a:lnSpc>
                <a:spcPts val="2000"/>
              </a:lnSpc>
              <a:buFont typeface="Arial" panose="020B0604020202020204" pitchFamily="34" charset="0"/>
            </a:pPr>
            <a:endParaRPr lang="zh-CN" altLang="en-US" sz="1200" dirty="0">
              <a:latin typeface="微软雅黑" panose="020B0503020204020204" pitchFamily="34" charset="-122"/>
              <a:ea typeface="微软雅黑" panose="020B0503020204020204" pitchFamily="34" charset="-122"/>
            </a:endParaRPr>
          </a:p>
        </p:txBody>
      </p:sp>
      <p:sp>
        <p:nvSpPr>
          <p:cNvPr id="9" name="矩形标注 1073742867"/>
          <p:cNvSpPr/>
          <p:nvPr>
            <p:custDataLst>
              <p:tags r:id="rId4"/>
            </p:custDataLst>
          </p:nvPr>
        </p:nvSpPr>
        <p:spPr>
          <a:xfrm flipH="1">
            <a:off x="5076190" y="4227830"/>
            <a:ext cx="2982595" cy="649605"/>
          </a:xfrm>
          <a:prstGeom prst="wedgeRectCallout">
            <a:avLst>
              <a:gd name="adj1" fmla="val 18107"/>
              <a:gd name="adj2" fmla="val -49804"/>
            </a:avLst>
          </a:prstGeom>
          <a:solidFill>
            <a:srgbClr val="FFFFFF"/>
          </a:solidFill>
          <a:ln w="38100" cap="flat" cmpd="sng">
            <a:solidFill>
              <a:srgbClr val="FF6600"/>
            </a:solidFill>
            <a:prstDash val="solid"/>
            <a:miter/>
            <a:headEnd type="none" w="med" len="med"/>
            <a:tailEnd type="none" w="med" len="med"/>
          </a:ln>
        </p:spPr>
        <p:txBody>
          <a:bodyPr anchor="ctr"/>
          <a:p>
            <a:pPr eaLnBrk="1" hangingPunct="1">
              <a:lnSpc>
                <a:spcPts val="2000"/>
              </a:lnSpc>
              <a:buFont typeface="Arial" panose="020B0604020202020204" pitchFamily="34" charset="0"/>
            </a:pPr>
            <a:endParaRPr lang="zh-CN" altLang="en-US" sz="1200" dirty="0">
              <a:latin typeface="微软雅黑" panose="020B0503020204020204" pitchFamily="34" charset="-122"/>
              <a:ea typeface="微软雅黑" panose="020B0503020204020204" pitchFamily="34" charset="-122"/>
            </a:endParaRPr>
          </a:p>
          <a:p>
            <a:pPr algn="l" eaLnBrk="1" hangingPunct="1">
              <a:lnSpc>
                <a:spcPts val="2000"/>
              </a:lnSpc>
              <a:buClrTx/>
              <a:buSzTx/>
              <a:buFont typeface="Arial" panose="020B0604020202020204" pitchFamily="34" charset="0"/>
            </a:pPr>
            <a:r>
              <a:rPr lang="zh-CN" altLang="en-US" sz="1400" dirty="0">
                <a:solidFill>
                  <a:srgbClr val="FF0000"/>
                </a:solidFill>
                <a:latin typeface="微软雅黑" panose="020B0503020204020204" pitchFamily="34" charset="-122"/>
                <a:ea typeface="微软雅黑" panose="020B0503020204020204" pitchFamily="34" charset="-122"/>
              </a:rPr>
              <a:t>系统未识别或无法识别到登录e福州账号的房产信息，可直接手动填写。</a:t>
            </a:r>
            <a:endParaRPr lang="zh-CN" altLang="en-US" sz="1400" dirty="0">
              <a:solidFill>
                <a:srgbClr val="FF0000"/>
              </a:solidFill>
              <a:latin typeface="微软雅黑" panose="020B0503020204020204" pitchFamily="34" charset="-122"/>
              <a:ea typeface="微软雅黑" panose="020B0503020204020204" pitchFamily="34" charset="-122"/>
            </a:endParaRPr>
          </a:p>
          <a:p>
            <a:pPr eaLnBrk="1" hangingPunct="1">
              <a:lnSpc>
                <a:spcPts val="2000"/>
              </a:lnSpc>
              <a:buFont typeface="Arial" panose="020B0604020202020204" pitchFamily="34" charset="0"/>
            </a:pPr>
            <a:endParaRPr lang="zh-CN" altLang="en-US" sz="1200" dirty="0">
              <a:latin typeface="微软雅黑" panose="020B0503020204020204" pitchFamily="34" charset="-122"/>
              <a:ea typeface="微软雅黑" panose="020B0503020204020204" pitchFamily="34" charset="-122"/>
            </a:endParaRPr>
          </a:p>
        </p:txBody>
      </p:sp>
      <p:sp>
        <p:nvSpPr>
          <p:cNvPr id="10" name="矩形标注 1073742866"/>
          <p:cNvSpPr/>
          <p:nvPr>
            <p:custDataLst>
              <p:tags r:id="rId5"/>
            </p:custDataLst>
          </p:nvPr>
        </p:nvSpPr>
        <p:spPr>
          <a:xfrm flipH="1">
            <a:off x="467360" y="2715260"/>
            <a:ext cx="941070" cy="1343025"/>
          </a:xfrm>
          <a:prstGeom prst="wedgeRectCallout">
            <a:avLst>
              <a:gd name="adj1" fmla="val -59851"/>
              <a:gd name="adj2" fmla="val 28203"/>
            </a:avLst>
          </a:prstGeom>
          <a:solidFill>
            <a:srgbClr val="FFFFFF"/>
          </a:solidFill>
          <a:ln w="12700" cap="flat" cmpd="sng">
            <a:solidFill>
              <a:schemeClr val="accent1">
                <a:shade val="50000"/>
              </a:schemeClr>
            </a:solidFill>
            <a:prstDash val="solid"/>
            <a:miter/>
            <a:headEnd type="none" w="med" len="med"/>
            <a:tailEnd type="none" w="med" len="med"/>
          </a:ln>
        </p:spPr>
        <p:txBody>
          <a:bodyPr anchor="ctr"/>
          <a:p>
            <a:pPr eaLnBrk="1" hangingPunct="1">
              <a:lnSpc>
                <a:spcPts val="2000"/>
              </a:lnSpc>
              <a:buFont typeface="Arial" panose="020B0604020202020204" pitchFamily="34" charset="0"/>
            </a:pPr>
            <a:r>
              <a:rPr lang="zh-CN" altLang="en-US" sz="1000" b="1">
                <a:solidFill>
                  <a:srgbClr val="FF0000"/>
                </a:solidFill>
                <a:sym typeface="+mn-ea"/>
              </a:rPr>
              <a:t>仓山、晋安、马尾农村户籍的适龄儿童</a:t>
            </a:r>
            <a:r>
              <a:rPr lang="zh-CN" sz="1000" b="1">
                <a:solidFill>
                  <a:srgbClr val="FF0000"/>
                </a:solidFill>
                <a:sym typeface="+mn-ea"/>
              </a:rPr>
              <a:t>请选择。</a:t>
            </a:r>
            <a:endParaRPr lang="zh-CN" sz="1000" dirty="0">
              <a:latin typeface="Arial" panose="020B0604020202020204" pitchFamily="34" charset="0"/>
            </a:endParaRPr>
          </a:p>
        </p:txBody>
      </p:sp>
      <p:sp>
        <p:nvSpPr>
          <p:cNvPr id="11" name="矩形标注 1073742866"/>
          <p:cNvSpPr/>
          <p:nvPr>
            <p:custDataLst>
              <p:tags r:id="rId6"/>
            </p:custDataLst>
          </p:nvPr>
        </p:nvSpPr>
        <p:spPr>
          <a:xfrm flipH="1">
            <a:off x="3491865" y="3075305"/>
            <a:ext cx="1475740" cy="481965"/>
          </a:xfrm>
          <a:prstGeom prst="wedgeRectCallout">
            <a:avLst>
              <a:gd name="adj1" fmla="val 85705"/>
              <a:gd name="adj2" fmla="val 11525"/>
            </a:avLst>
          </a:prstGeom>
          <a:solidFill>
            <a:srgbClr val="FFFFFF"/>
          </a:solidFill>
          <a:ln w="12700" cap="flat" cmpd="sng">
            <a:solidFill>
              <a:schemeClr val="accent1">
                <a:shade val="50000"/>
              </a:schemeClr>
            </a:solidFill>
            <a:prstDash val="solid"/>
            <a:miter/>
            <a:headEnd type="none" w="med" len="med"/>
            <a:tailEnd type="none" w="med" len="med"/>
          </a:ln>
        </p:spPr>
        <p:txBody>
          <a:bodyPr anchor="ctr"/>
          <a:p>
            <a:pPr eaLnBrk="1" hangingPunct="1">
              <a:lnSpc>
                <a:spcPts val="2000"/>
              </a:lnSpc>
              <a:buFont typeface="Arial" panose="020B0604020202020204" pitchFamily="34" charset="0"/>
            </a:pPr>
            <a:r>
              <a:rPr lang="zh-CN" altLang="en-US" sz="1000" b="1">
                <a:solidFill>
                  <a:srgbClr val="FF0000"/>
                </a:solidFill>
                <a:sym typeface="+mn-ea"/>
              </a:rPr>
              <a:t>选择自己名下的房产作为学生入学凭证。</a:t>
            </a:r>
            <a:endParaRPr lang="zh-CN" sz="1000" dirty="0">
              <a:latin typeface="Arial" panose="020B0604020202020204" pitchFamily="34" charset="0"/>
            </a:endParaRPr>
          </a:p>
        </p:txBody>
      </p:sp>
      <p:sp>
        <p:nvSpPr>
          <p:cNvPr id="12" name="右箭头 11"/>
          <p:cNvSpPr/>
          <p:nvPr/>
        </p:nvSpPr>
        <p:spPr>
          <a:xfrm rot="16200000">
            <a:off x="2379980" y="4080510"/>
            <a:ext cx="343535" cy="4953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3" name="右箭头 12"/>
          <p:cNvSpPr/>
          <p:nvPr/>
        </p:nvSpPr>
        <p:spPr>
          <a:xfrm rot="16200000">
            <a:off x="6395720" y="3808095"/>
            <a:ext cx="343535" cy="4953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Sld>
  <p:clrMapOvr>
    <a:masterClrMapping/>
  </p:clrMapOvr>
  <p:transition spd="slow" advTm="2185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1000"/>
                                        <p:tgtEl>
                                          <p:spTgt spid="7"/>
                                        </p:tgtEl>
                                      </p:cBhvr>
                                    </p:animEffect>
                                  </p:childTnLst>
                                </p:cTn>
                              </p:par>
                            </p:childTnLst>
                          </p:cTn>
                        </p:par>
                        <p:par>
                          <p:cTn id="8" fill="hold">
                            <p:stCondLst>
                              <p:cond delay="1000"/>
                            </p:stCondLst>
                            <p:childTnLst>
                              <p:par>
                                <p:cTn id="9" presetID="16" presetClass="entr" presetSubtype="21"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barn(inVertical)">
                                      <p:cBhvr>
                                        <p:cTn id="11" dur="1000"/>
                                        <p:tgtEl>
                                          <p:spTgt spid="9"/>
                                        </p:tgtEl>
                                      </p:cBhvr>
                                    </p:animEffect>
                                  </p:childTnLst>
                                </p:cTn>
                              </p:par>
                            </p:childTnLst>
                          </p:cTn>
                        </p:par>
                        <p:par>
                          <p:cTn id="12" fill="hold">
                            <p:stCondLst>
                              <p:cond delay="2000"/>
                            </p:stCondLst>
                            <p:childTnLst>
                              <p:par>
                                <p:cTn id="13" presetID="1" presetClass="entr" presetSubtype="0" fill="hold" grpId="0" nodeType="after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par>
                          <p:cTn id="15" fill="hold">
                            <p:stCondLst>
                              <p:cond delay="2000"/>
                            </p:stCondLst>
                            <p:childTnLst>
                              <p:par>
                                <p:cTn id="16" presetID="1" presetClass="entr" presetSubtype="0" fill="hold" grpId="0" nodeType="afterEffect">
                                  <p:stCondLst>
                                    <p:cond delay="0"/>
                                  </p:stCondLst>
                                  <p:childTnLst>
                                    <p:set>
                                      <p:cBhvr>
                                        <p:cTn id="17"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P spid="9" grpId="0" bldLvl="0" animBg="1"/>
      <p:bldP spid="10" grpId="0" bldLvl="0" animBg="1"/>
      <p:bldP spid="11" grpId="0" bldLvl="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3696970" y="676910"/>
            <a:ext cx="2112645" cy="4172585"/>
          </a:xfrm>
          <a:prstGeom prst="rect">
            <a:avLst/>
          </a:prstGeom>
        </p:spPr>
      </p:pic>
      <p:sp>
        <p:nvSpPr>
          <p:cNvPr id="22531" name="标题 1"/>
          <p:cNvSpPr txBox="1"/>
          <p:nvPr/>
        </p:nvSpPr>
        <p:spPr>
          <a:xfrm>
            <a:off x="925513" y="200025"/>
            <a:ext cx="7770812" cy="347663"/>
          </a:xfrm>
          <a:prstGeom prst="rect">
            <a:avLst/>
          </a:prstGeom>
          <a:noFill/>
          <a:ln w="9525">
            <a:noFill/>
          </a:ln>
        </p:spPr>
        <p:txBody>
          <a:bodyPr anchor="b"/>
          <a:p>
            <a:pPr eaLnBrk="1" hangingPunct="1">
              <a:lnSpc>
                <a:spcPct val="200000"/>
              </a:lnSpc>
              <a:buFont typeface="Arial" panose="020B0604020202020204" pitchFamily="34" charset="0"/>
            </a:pPr>
            <a:r>
              <a:rPr lang="zh-CN" altLang="en-US" sz="1600" dirty="0">
                <a:solidFill>
                  <a:srgbClr val="606060"/>
                </a:solidFill>
                <a:latin typeface="Arial" panose="020B0604020202020204" pitchFamily="34" charset="0"/>
                <a:ea typeface="微软雅黑" panose="020B0503020204020204" pitchFamily="34" charset="-122"/>
              </a:rPr>
              <a:t>预报名操作步骤之四：</a:t>
            </a:r>
            <a:r>
              <a:rPr lang="zh-CN" altLang="en-US" sz="1600" b="1" dirty="0">
                <a:solidFill>
                  <a:srgbClr val="606060"/>
                </a:solidFill>
                <a:ea typeface="微软雅黑" panose="020B0503020204020204" pitchFamily="34" charset="-122"/>
                <a:sym typeface="+mn-ea"/>
              </a:rPr>
              <a:t>填写学生具体信息并提交</a:t>
            </a:r>
            <a:r>
              <a:rPr lang="zh-CN" altLang="en-US" sz="1600" b="1" dirty="0">
                <a:solidFill>
                  <a:srgbClr val="FF0000"/>
                </a:solidFill>
                <a:ea typeface="微软雅黑" panose="020B0503020204020204" pitchFamily="34" charset="-122"/>
                <a:sym typeface="+mn-ea"/>
              </a:rPr>
              <a:t>（片内生</a:t>
            </a:r>
            <a:r>
              <a:rPr lang="en-US" altLang="zh-CN" sz="1600" b="1" dirty="0">
                <a:solidFill>
                  <a:srgbClr val="FF0000"/>
                </a:solidFill>
                <a:ea typeface="微软雅黑" panose="020B0503020204020204" pitchFamily="34" charset="-122"/>
                <a:sym typeface="+mn-ea"/>
              </a:rPr>
              <a:t>-</a:t>
            </a:r>
            <a:r>
              <a:rPr lang="zh-CN" altLang="en-US" sz="1600" b="1" dirty="0">
                <a:solidFill>
                  <a:srgbClr val="FF0000"/>
                </a:solidFill>
                <a:ea typeface="微软雅黑" panose="020B0503020204020204" pitchFamily="34" charset="-122"/>
                <a:sym typeface="+mn-ea"/>
              </a:rPr>
              <a:t>填写基本信息）</a:t>
            </a:r>
            <a:endParaRPr lang="zh-CN" altLang="en-US" sz="1600" b="1" dirty="0">
              <a:solidFill>
                <a:srgbClr val="FF0000"/>
              </a:solidFill>
              <a:latin typeface="Arial" panose="020B0604020202020204" pitchFamily="34" charset="0"/>
              <a:ea typeface="微软雅黑" panose="020B0503020204020204" pitchFamily="34" charset="-122"/>
              <a:sym typeface="+mn-ea"/>
            </a:endParaRPr>
          </a:p>
        </p:txBody>
      </p:sp>
      <p:sp>
        <p:nvSpPr>
          <p:cNvPr id="12" name="文本框 11"/>
          <p:cNvSpPr txBox="1"/>
          <p:nvPr/>
        </p:nvSpPr>
        <p:spPr>
          <a:xfrm>
            <a:off x="4848860" y="1635760"/>
            <a:ext cx="2252980" cy="213995"/>
          </a:xfrm>
          <a:prstGeom prst="rect">
            <a:avLst/>
          </a:prstGeom>
          <a:noFill/>
        </p:spPr>
        <p:txBody>
          <a:bodyPr wrap="square" rtlCol="0">
            <a:spAutoFit/>
          </a:bodyPr>
          <a:p>
            <a:r>
              <a:rPr lang="zh-CN" altLang="en-US" sz="800" b="1">
                <a:solidFill>
                  <a:srgbClr val="FF0000"/>
                </a:solidFill>
              </a:rPr>
              <a:t>仓山、晋安、马尾农村户籍的适龄儿童选</a:t>
            </a:r>
            <a:r>
              <a:rPr lang="en-US" altLang="zh-CN" sz="800" b="1">
                <a:solidFill>
                  <a:srgbClr val="FF0000"/>
                </a:solidFill>
              </a:rPr>
              <a:t>“</a:t>
            </a:r>
            <a:r>
              <a:rPr lang="zh-CN" altLang="en-US" sz="800" b="1">
                <a:solidFill>
                  <a:srgbClr val="FF0000"/>
                </a:solidFill>
              </a:rPr>
              <a:t>是</a:t>
            </a:r>
            <a:r>
              <a:rPr lang="en-US" altLang="zh-CN" sz="800" b="1">
                <a:solidFill>
                  <a:srgbClr val="FF0000"/>
                </a:solidFill>
              </a:rPr>
              <a:t>”</a:t>
            </a:r>
            <a:endParaRPr lang="en-US" altLang="zh-CN" sz="800" b="1">
              <a:solidFill>
                <a:srgbClr val="FF0000"/>
              </a:solidFill>
            </a:endParaRPr>
          </a:p>
        </p:txBody>
      </p:sp>
      <p:sp>
        <p:nvSpPr>
          <p:cNvPr id="3" name="矩形标注 1073742863"/>
          <p:cNvSpPr/>
          <p:nvPr>
            <p:custDataLst>
              <p:tags r:id="rId2"/>
            </p:custDataLst>
          </p:nvPr>
        </p:nvSpPr>
        <p:spPr>
          <a:xfrm>
            <a:off x="6082030" y="3147695"/>
            <a:ext cx="2400935" cy="1578610"/>
          </a:xfrm>
          <a:prstGeom prst="wedgeRectCallout">
            <a:avLst>
              <a:gd name="adj1" fmla="val -61928"/>
              <a:gd name="adj2" fmla="val -15285"/>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anchor="ctr"/>
          <a:p>
            <a:pPr indent="355600" algn="l" eaLnBrk="1" hangingPunct="1">
              <a:lnSpc>
                <a:spcPts val="2000"/>
              </a:lnSpc>
              <a:buFont typeface="Arial" panose="020B0604020202020204" pitchFamily="34" charset="0"/>
            </a:pPr>
            <a:r>
              <a:rPr lang="zh-CN" altLang="en-US" sz="1200" b="1" baseline="30000" dirty="0">
                <a:solidFill>
                  <a:srgbClr val="24923B"/>
                </a:solidFill>
                <a:latin typeface="微软雅黑" panose="020B0503020204020204" pitchFamily="34" charset="-122"/>
                <a:ea typeface="微软雅黑" panose="020B0503020204020204" pitchFamily="34" charset="-122"/>
              </a:rPr>
              <a:t>系统未检测到地址关键字的，可手动输入。</a:t>
            </a:r>
            <a:endParaRPr lang="zh-CN" altLang="en-US" sz="1200" b="1" baseline="30000" dirty="0">
              <a:solidFill>
                <a:srgbClr val="24923B"/>
              </a:solidFill>
              <a:latin typeface="微软雅黑" panose="020B0503020204020204" pitchFamily="34" charset="-122"/>
              <a:ea typeface="微软雅黑" panose="020B0503020204020204" pitchFamily="34" charset="-122"/>
            </a:endParaRPr>
          </a:p>
          <a:p>
            <a:pPr indent="355600" algn="l" eaLnBrk="1" hangingPunct="1">
              <a:lnSpc>
                <a:spcPts val="2000"/>
              </a:lnSpc>
              <a:buFont typeface="Arial" panose="020B0604020202020204" pitchFamily="34" charset="0"/>
            </a:pPr>
            <a:r>
              <a:rPr lang="zh-CN" altLang="en-US" sz="1200" b="1" baseline="30000" dirty="0">
                <a:solidFill>
                  <a:srgbClr val="24923B"/>
                </a:solidFill>
                <a:latin typeface="微软雅黑" panose="020B0503020204020204" pitchFamily="34" charset="-122"/>
                <a:ea typeface="微软雅黑" panose="020B0503020204020204" pitchFamily="34" charset="-122"/>
              </a:rPr>
              <a:t>手动输入请参照市、区教育局公布的学校划片范围输入具体小区名字或</a:t>
            </a:r>
            <a:r>
              <a:rPr lang="en-US" altLang="zh-CN" sz="1200" b="1" baseline="30000" dirty="0">
                <a:solidFill>
                  <a:srgbClr val="24923B"/>
                </a:solidFill>
                <a:latin typeface="微软雅黑" panose="020B0503020204020204" pitchFamily="34" charset="-122"/>
                <a:ea typeface="微软雅黑" panose="020B0503020204020204" pitchFamily="34" charset="-122"/>
              </a:rPr>
              <a:t>XX</a:t>
            </a:r>
            <a:r>
              <a:rPr lang="zh-CN" altLang="en-US" sz="1200" b="1" baseline="30000" dirty="0">
                <a:solidFill>
                  <a:srgbClr val="24923B"/>
                </a:solidFill>
                <a:latin typeface="微软雅黑" panose="020B0503020204020204" pitchFamily="34" charset="-122"/>
                <a:ea typeface="微软雅黑" panose="020B0503020204020204" pitchFamily="34" charset="-122"/>
              </a:rPr>
              <a:t>村、</a:t>
            </a:r>
            <a:r>
              <a:rPr lang="en-US" altLang="zh-CN" sz="1200" b="1" baseline="30000" dirty="0">
                <a:solidFill>
                  <a:srgbClr val="24923B"/>
                </a:solidFill>
                <a:latin typeface="微软雅黑" panose="020B0503020204020204" pitchFamily="34" charset="-122"/>
                <a:ea typeface="微软雅黑" panose="020B0503020204020204" pitchFamily="34" charset="-122"/>
              </a:rPr>
              <a:t>XX</a:t>
            </a:r>
            <a:r>
              <a:rPr lang="zh-CN" altLang="en-US" sz="1200" b="1" baseline="30000" dirty="0">
                <a:solidFill>
                  <a:srgbClr val="24923B"/>
                </a:solidFill>
                <a:latin typeface="微软雅黑" panose="020B0503020204020204" pitchFamily="34" charset="-122"/>
                <a:ea typeface="微软雅黑" panose="020B0503020204020204" pitchFamily="34" charset="-122"/>
              </a:rPr>
              <a:t>路。系统将根据家长输入的内容弹出可选择的划片范围地址。</a:t>
            </a:r>
            <a:endParaRPr lang="zh-CN" altLang="en-US" sz="1200" b="1" baseline="30000" dirty="0">
              <a:solidFill>
                <a:srgbClr val="24923B"/>
              </a:solidFill>
              <a:latin typeface="微软雅黑" panose="020B0503020204020204" pitchFamily="34" charset="-122"/>
              <a:ea typeface="微软雅黑" panose="020B0503020204020204" pitchFamily="34" charset="-122"/>
            </a:endParaRPr>
          </a:p>
          <a:p>
            <a:pPr indent="355600" algn="l" eaLnBrk="1" hangingPunct="1">
              <a:lnSpc>
                <a:spcPts val="2000"/>
              </a:lnSpc>
              <a:buFont typeface="Arial" panose="020B0604020202020204" pitchFamily="34" charset="0"/>
            </a:pPr>
            <a:r>
              <a:rPr lang="zh-CN" altLang="en-US" sz="1200" b="1" baseline="30000" dirty="0">
                <a:solidFill>
                  <a:srgbClr val="24923B"/>
                </a:solidFill>
                <a:latin typeface="微软雅黑" panose="020B0503020204020204" pitchFamily="34" charset="-122"/>
                <a:ea typeface="微软雅黑" panose="020B0503020204020204" pitchFamily="34" charset="-122"/>
              </a:rPr>
              <a:t>家长再根据户口簿地址选择对应地址，【划片学校】会自动匹配出该地址对应的学校。</a:t>
            </a:r>
            <a:endParaRPr lang="zh-CN" altLang="en-US" sz="1200" b="1" baseline="30000" dirty="0">
              <a:solidFill>
                <a:srgbClr val="24923B"/>
              </a:solidFill>
              <a:latin typeface="微软雅黑" panose="020B0503020204020204" pitchFamily="34" charset="-122"/>
              <a:ea typeface="微软雅黑" panose="020B0503020204020204" pitchFamily="34" charset="-122"/>
            </a:endParaRPr>
          </a:p>
        </p:txBody>
      </p:sp>
      <p:sp>
        <p:nvSpPr>
          <p:cNvPr id="10" name="矩形标注 1073742863"/>
          <p:cNvSpPr/>
          <p:nvPr>
            <p:custDataLst>
              <p:tags r:id="rId3"/>
            </p:custDataLst>
          </p:nvPr>
        </p:nvSpPr>
        <p:spPr>
          <a:xfrm flipH="1">
            <a:off x="609600" y="3796030"/>
            <a:ext cx="2577465" cy="1194435"/>
          </a:xfrm>
          <a:prstGeom prst="wedgeRectCallout">
            <a:avLst>
              <a:gd name="adj1" fmla="val -69112"/>
              <a:gd name="adj2" fmla="val -21610"/>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anchor="ctr"/>
          <a:p>
            <a:pPr indent="355600" algn="l" eaLnBrk="1" hangingPunct="1">
              <a:lnSpc>
                <a:spcPts val="2000"/>
              </a:lnSpc>
              <a:buFont typeface="Arial" panose="020B0604020202020204" pitchFamily="34" charset="0"/>
            </a:pPr>
            <a:r>
              <a:rPr lang="zh-CN" altLang="en-US" sz="1200" b="1" baseline="30000" dirty="0">
                <a:solidFill>
                  <a:srgbClr val="24923B"/>
                </a:solidFill>
                <a:latin typeface="微软雅黑" panose="020B0503020204020204" pitchFamily="34" charset="-122"/>
                <a:ea typeface="微软雅黑" panose="020B0503020204020204" pitchFamily="34" charset="-122"/>
              </a:rPr>
              <a:t>系统会根据填写的</a:t>
            </a:r>
            <a:r>
              <a:rPr lang="en-US" altLang="zh-CN" sz="1200" b="1" baseline="30000" dirty="0">
                <a:solidFill>
                  <a:srgbClr val="24923B"/>
                </a:solidFill>
                <a:latin typeface="微软雅黑" panose="020B0503020204020204" pitchFamily="34" charset="-122"/>
                <a:ea typeface="微软雅黑" panose="020B0503020204020204" pitchFamily="34" charset="-122"/>
              </a:rPr>
              <a:t>“</a:t>
            </a:r>
            <a:r>
              <a:rPr lang="zh-CN" altLang="en-US" sz="1200" b="1" baseline="30000" dirty="0">
                <a:solidFill>
                  <a:srgbClr val="24923B"/>
                </a:solidFill>
                <a:latin typeface="微软雅黑" panose="020B0503020204020204" pitchFamily="34" charset="-122"/>
                <a:ea typeface="微软雅黑" panose="020B0503020204020204" pitchFamily="34" charset="-122"/>
              </a:rPr>
              <a:t>适龄儿童户口簿地址</a:t>
            </a:r>
            <a:r>
              <a:rPr lang="en-US" altLang="zh-CN" sz="1200" b="1" baseline="30000" dirty="0">
                <a:solidFill>
                  <a:srgbClr val="24923B"/>
                </a:solidFill>
                <a:latin typeface="微软雅黑" panose="020B0503020204020204" pitchFamily="34" charset="-122"/>
                <a:ea typeface="微软雅黑" panose="020B0503020204020204" pitchFamily="34" charset="-122"/>
              </a:rPr>
              <a:t>”</a:t>
            </a:r>
            <a:r>
              <a:rPr lang="zh-CN" altLang="en-US" sz="1200" b="1" baseline="30000" dirty="0">
                <a:solidFill>
                  <a:srgbClr val="24923B"/>
                </a:solidFill>
                <a:latin typeface="微软雅黑" panose="020B0503020204020204" pitchFamily="34" charset="-122"/>
                <a:ea typeface="微软雅黑" panose="020B0503020204020204" pitchFamily="34" charset="-122"/>
              </a:rPr>
              <a:t>分析检测出儿童划片地址关键字，可点击标签搜索划片范围地址。</a:t>
            </a:r>
            <a:endParaRPr lang="zh-CN" altLang="en-US" sz="1200" b="1" baseline="30000" dirty="0">
              <a:solidFill>
                <a:srgbClr val="24923B"/>
              </a:solidFill>
              <a:latin typeface="微软雅黑" panose="020B0503020204020204" pitchFamily="34" charset="-122"/>
              <a:ea typeface="微软雅黑" panose="020B0503020204020204" pitchFamily="34" charset="-122"/>
            </a:endParaRPr>
          </a:p>
          <a:p>
            <a:pPr indent="355600" algn="l" eaLnBrk="1" hangingPunct="1">
              <a:lnSpc>
                <a:spcPts val="2000"/>
              </a:lnSpc>
              <a:buFont typeface="Arial" panose="020B0604020202020204" pitchFamily="34" charset="0"/>
            </a:pPr>
            <a:r>
              <a:rPr lang="zh-CN" altLang="en-US" sz="1200" b="1" baseline="30000" dirty="0">
                <a:solidFill>
                  <a:srgbClr val="24923B"/>
                </a:solidFill>
                <a:latin typeface="微软雅黑" panose="020B0503020204020204" pitchFamily="34" charset="-122"/>
                <a:ea typeface="微软雅黑" panose="020B0503020204020204" pitchFamily="34" charset="-122"/>
              </a:rPr>
              <a:t>家长再根据户口簿地址选择对应地址，【划片学校】会自动匹配出该地址对应的学校。</a:t>
            </a:r>
            <a:endParaRPr lang="zh-CN" altLang="en-US" sz="1200" b="1" baseline="30000" dirty="0">
              <a:solidFill>
                <a:srgbClr val="24923B"/>
              </a:solidFill>
              <a:latin typeface="微软雅黑" panose="020B0503020204020204" pitchFamily="34" charset="-122"/>
              <a:ea typeface="微软雅黑" panose="020B0503020204020204" pitchFamily="34" charset="-122"/>
            </a:endParaRPr>
          </a:p>
        </p:txBody>
      </p:sp>
    </p:spTree>
  </p:cSld>
  <p:clrMapOvr>
    <a:masterClrMapping/>
  </p:clrMapOvr>
  <p:transition spd="slow" advTm="2185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1000"/>
                                        <p:tgtEl>
                                          <p:spTgt spid="3"/>
                                        </p:tgtEl>
                                      </p:cBhvr>
                                    </p:animEffect>
                                  </p:childTnLst>
                                </p:cTn>
                              </p:par>
                            </p:childTnLst>
                          </p:cTn>
                        </p:par>
                        <p:par>
                          <p:cTn id="8" fill="hold">
                            <p:stCondLst>
                              <p:cond delay="1000"/>
                            </p:stCondLst>
                            <p:childTnLst>
                              <p:par>
                                <p:cTn id="9" presetID="3" presetClass="entr" presetSubtype="10"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blinds(horizontal)">
                                      <p:cBhvr>
                                        <p:cTn id="11"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10" grpId="0" bldLvl="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图片 2"/>
          <p:cNvPicPr>
            <a:picLocks noChangeAspect="1"/>
          </p:cNvPicPr>
          <p:nvPr/>
        </p:nvPicPr>
        <p:blipFill>
          <a:blip r:embed="rId1"/>
          <a:stretch>
            <a:fillRect/>
          </a:stretch>
        </p:blipFill>
        <p:spPr>
          <a:xfrm>
            <a:off x="3275965" y="717550"/>
            <a:ext cx="2167255" cy="3874135"/>
          </a:xfrm>
          <a:prstGeom prst="rect">
            <a:avLst/>
          </a:prstGeom>
        </p:spPr>
      </p:pic>
      <p:sp>
        <p:nvSpPr>
          <p:cNvPr id="22531" name="标题 1"/>
          <p:cNvSpPr txBox="1"/>
          <p:nvPr/>
        </p:nvSpPr>
        <p:spPr>
          <a:xfrm>
            <a:off x="925513" y="200025"/>
            <a:ext cx="7770812" cy="347663"/>
          </a:xfrm>
          <a:prstGeom prst="rect">
            <a:avLst/>
          </a:prstGeom>
          <a:noFill/>
          <a:ln w="9525">
            <a:noFill/>
          </a:ln>
        </p:spPr>
        <p:txBody>
          <a:bodyPr anchor="b"/>
          <a:p>
            <a:pPr eaLnBrk="1" hangingPunct="1">
              <a:lnSpc>
                <a:spcPct val="200000"/>
              </a:lnSpc>
              <a:buFont typeface="Arial" panose="020B0604020202020204" pitchFamily="34" charset="0"/>
            </a:pPr>
            <a:r>
              <a:rPr lang="zh-CN" altLang="en-US" sz="1600" dirty="0">
                <a:solidFill>
                  <a:srgbClr val="606060"/>
                </a:solidFill>
                <a:latin typeface="Arial" panose="020B0604020202020204" pitchFamily="34" charset="0"/>
                <a:ea typeface="微软雅黑" panose="020B0503020204020204" pitchFamily="34" charset="-122"/>
              </a:rPr>
              <a:t>预报名操作步骤之四：</a:t>
            </a:r>
            <a:r>
              <a:rPr lang="zh-CN" altLang="en-US" sz="1600" b="1" dirty="0">
                <a:solidFill>
                  <a:srgbClr val="606060"/>
                </a:solidFill>
                <a:ea typeface="微软雅黑" panose="020B0503020204020204" pitchFamily="34" charset="-122"/>
                <a:sym typeface="+mn-ea"/>
              </a:rPr>
              <a:t>填写学生具体信息</a:t>
            </a:r>
            <a:r>
              <a:rPr lang="zh-CN" altLang="en-US" sz="1600" b="1" dirty="0">
                <a:solidFill>
                  <a:srgbClr val="FF0000"/>
                </a:solidFill>
                <a:ea typeface="微软雅黑" panose="020B0503020204020204" pitchFamily="34" charset="-122"/>
                <a:sym typeface="+mn-ea"/>
              </a:rPr>
              <a:t>（片内生</a:t>
            </a:r>
            <a:r>
              <a:rPr lang="en-US" altLang="zh-CN" sz="1600" b="1" dirty="0">
                <a:solidFill>
                  <a:srgbClr val="FF0000"/>
                </a:solidFill>
                <a:ea typeface="微软雅黑" panose="020B0503020204020204" pitchFamily="34" charset="-122"/>
                <a:sym typeface="+mn-ea"/>
              </a:rPr>
              <a:t>-</a:t>
            </a:r>
            <a:r>
              <a:rPr lang="zh-CN" altLang="en-US" sz="1600" b="1" dirty="0">
                <a:solidFill>
                  <a:srgbClr val="FF0000"/>
                </a:solidFill>
                <a:ea typeface="微软雅黑" panose="020B0503020204020204" pitchFamily="34" charset="-122"/>
                <a:sym typeface="+mn-ea"/>
              </a:rPr>
              <a:t>填写监护人信息）</a:t>
            </a:r>
            <a:endParaRPr lang="zh-CN" altLang="en-US" sz="1600" b="1" dirty="0">
              <a:solidFill>
                <a:srgbClr val="FF0000"/>
              </a:solidFill>
              <a:latin typeface="Arial" panose="020B0604020202020204" pitchFamily="34" charset="0"/>
              <a:ea typeface="微软雅黑" panose="020B0503020204020204" pitchFamily="34" charset="-122"/>
              <a:sym typeface="+mn-ea"/>
            </a:endParaRPr>
          </a:p>
        </p:txBody>
      </p:sp>
      <p:sp>
        <p:nvSpPr>
          <p:cNvPr id="7" name="矩形标注 1073742867"/>
          <p:cNvSpPr/>
          <p:nvPr>
            <p:custDataLst>
              <p:tags r:id="rId2"/>
            </p:custDataLst>
          </p:nvPr>
        </p:nvSpPr>
        <p:spPr>
          <a:xfrm>
            <a:off x="5940425" y="1059815"/>
            <a:ext cx="1053465" cy="2384425"/>
          </a:xfrm>
          <a:prstGeom prst="wedgeRectCallout">
            <a:avLst>
              <a:gd name="adj1" fmla="val -99186"/>
              <a:gd name="adj2" fmla="val -25312"/>
            </a:avLst>
          </a:prstGeom>
          <a:solidFill>
            <a:srgbClr val="FFFFFF"/>
          </a:solidFill>
          <a:ln w="38100" cap="flat" cmpd="sng">
            <a:solidFill>
              <a:srgbClr val="FF6600"/>
            </a:solidFill>
            <a:prstDash val="solid"/>
            <a:miter/>
            <a:headEnd type="none" w="med" len="med"/>
            <a:tailEnd type="none" w="med" len="med"/>
          </a:ln>
        </p:spPr>
        <p:txBody>
          <a:bodyPr anchor="ctr"/>
          <a:p>
            <a:pPr eaLnBrk="1" hangingPunct="1">
              <a:lnSpc>
                <a:spcPts val="2000"/>
              </a:lnSpc>
              <a:buFont typeface="Arial" panose="020B0604020202020204" pitchFamily="34" charset="0"/>
            </a:pPr>
            <a:endParaRPr lang="zh-CN" altLang="en-US" sz="1200" dirty="0">
              <a:latin typeface="微软雅黑" panose="020B0503020204020204" pitchFamily="34" charset="-122"/>
              <a:ea typeface="微软雅黑" panose="020B0503020204020204" pitchFamily="34" charset="-122"/>
            </a:endParaRPr>
          </a:p>
          <a:p>
            <a:pPr eaLnBrk="1" hangingPunct="1">
              <a:lnSpc>
                <a:spcPts val="2000"/>
              </a:lnSpc>
              <a:buFont typeface="Arial" panose="020B0604020202020204" pitchFamily="34" charset="0"/>
            </a:pPr>
            <a:r>
              <a:rPr lang="zh-CN" altLang="en-US" sz="1200" dirty="0">
                <a:latin typeface="微软雅黑" panose="020B0503020204020204" pitchFamily="34" charset="-122"/>
                <a:ea typeface="微软雅黑" panose="020B0503020204020204" pitchFamily="34" charset="-122"/>
              </a:rPr>
              <a:t>家长信息请如实输入具体内容。父亲、母亲或其他监护人其中一方的户口簿地址必须与适龄儿童的一致。</a:t>
            </a:r>
            <a:endParaRPr lang="zh-CN" altLang="en-US" sz="1200" dirty="0">
              <a:latin typeface="微软雅黑" panose="020B0503020204020204" pitchFamily="34" charset="-122"/>
              <a:ea typeface="微软雅黑" panose="020B0503020204020204" pitchFamily="34" charset="-122"/>
            </a:endParaRPr>
          </a:p>
          <a:p>
            <a:pPr eaLnBrk="1" hangingPunct="1">
              <a:lnSpc>
                <a:spcPts val="2000"/>
              </a:lnSpc>
              <a:buFont typeface="Arial" panose="020B0604020202020204" pitchFamily="34" charset="0"/>
            </a:pPr>
            <a:endParaRPr lang="zh-CN" altLang="en-US" sz="1200" dirty="0">
              <a:latin typeface="微软雅黑" panose="020B0503020204020204" pitchFamily="34" charset="-122"/>
              <a:ea typeface="微软雅黑" panose="020B0503020204020204" pitchFamily="34" charset="-122"/>
            </a:endParaRPr>
          </a:p>
        </p:txBody>
      </p:sp>
      <p:sp>
        <p:nvSpPr>
          <p:cNvPr id="21510" name="矩形标注 1073742868"/>
          <p:cNvSpPr/>
          <p:nvPr>
            <p:custDataLst>
              <p:tags r:id="rId3"/>
            </p:custDataLst>
          </p:nvPr>
        </p:nvSpPr>
        <p:spPr>
          <a:xfrm>
            <a:off x="1835785" y="3507740"/>
            <a:ext cx="1059180" cy="921385"/>
          </a:xfrm>
          <a:prstGeom prst="wedgeRectCallout">
            <a:avLst>
              <a:gd name="adj1" fmla="val 92985"/>
              <a:gd name="adj2" fmla="val 32204"/>
            </a:avLst>
          </a:prstGeom>
          <a:solidFill>
            <a:srgbClr val="FFFFFF"/>
          </a:solidFill>
          <a:ln w="38100" cap="flat" cmpd="sng">
            <a:solidFill>
              <a:srgbClr val="0070C0"/>
            </a:solidFill>
            <a:prstDash val="solid"/>
            <a:miter/>
            <a:headEnd type="none" w="med" len="med"/>
            <a:tailEnd type="none" w="med" len="med"/>
          </a:ln>
        </p:spPr>
        <p:txBody>
          <a:bodyPr anchor="ctr"/>
          <a:p>
            <a:pPr algn="ctr" eaLnBrk="1" hangingPunct="1">
              <a:lnSpc>
                <a:spcPts val="2000"/>
              </a:lnSpc>
              <a:buFont typeface="Arial" panose="020B0604020202020204" pitchFamily="34" charset="0"/>
            </a:pPr>
            <a:r>
              <a:rPr lang="zh-CN" altLang="en-US" sz="1200" dirty="0">
                <a:latin typeface="微软雅黑" panose="020B0503020204020204" pitchFamily="34" charset="-122"/>
                <a:ea typeface="微软雅黑" panose="020B0503020204020204" pitchFamily="34" charset="-122"/>
              </a:rPr>
              <a:t>所有信息确认无误后点击【提交】</a:t>
            </a:r>
            <a:endParaRPr lang="zh-CN" altLang="en-US" sz="1200" dirty="0">
              <a:latin typeface="微软雅黑" panose="020B0503020204020204" pitchFamily="34" charset="-122"/>
              <a:ea typeface="微软雅黑" panose="020B0503020204020204" pitchFamily="34" charset="-122"/>
            </a:endParaRPr>
          </a:p>
        </p:txBody>
      </p:sp>
    </p:spTree>
  </p:cSld>
  <p:clrMapOvr>
    <a:masterClrMapping/>
  </p:clrMapOvr>
  <p:transition spd="slow" advTm="2185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1000"/>
                                        <p:tgtEl>
                                          <p:spTgt spid="7"/>
                                        </p:tgtEl>
                                      </p:cBhvr>
                                    </p:animEffect>
                                  </p:childTnLst>
                                </p:cTn>
                              </p:par>
                            </p:childTnLst>
                          </p:cTn>
                        </p:par>
                        <p:par>
                          <p:cTn id="8" fill="hold">
                            <p:stCondLst>
                              <p:cond delay="1000"/>
                            </p:stCondLst>
                            <p:childTnLst>
                              <p:par>
                                <p:cTn id="9" presetID="18" presetClass="entr" presetSubtype="12" fill="hold" grpId="0" nodeType="afterEffect">
                                  <p:stCondLst>
                                    <p:cond delay="0"/>
                                  </p:stCondLst>
                                  <p:childTnLst>
                                    <p:set>
                                      <p:cBhvr>
                                        <p:cTn id="10" dur="1" fill="hold">
                                          <p:stCondLst>
                                            <p:cond delay="0"/>
                                          </p:stCondLst>
                                        </p:cTn>
                                        <p:tgtEl>
                                          <p:spTgt spid="21510"/>
                                        </p:tgtEl>
                                        <p:attrNameLst>
                                          <p:attrName>style.visibility</p:attrName>
                                        </p:attrNameLst>
                                      </p:cBhvr>
                                      <p:to>
                                        <p:strVal val="visible"/>
                                      </p:to>
                                    </p:set>
                                    <p:animEffect transition="in" filter="strips(downLeft)">
                                      <p:cBhvr>
                                        <p:cTn id="11" dur="1200"/>
                                        <p:tgtEl>
                                          <p:spTgt spid="215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P spid="21510" grpId="0" bldLvl="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2531" name="标题 1"/>
          <p:cNvSpPr txBox="1"/>
          <p:nvPr/>
        </p:nvSpPr>
        <p:spPr>
          <a:xfrm>
            <a:off x="925513" y="200025"/>
            <a:ext cx="7770812" cy="347663"/>
          </a:xfrm>
          <a:prstGeom prst="rect">
            <a:avLst/>
          </a:prstGeom>
          <a:noFill/>
          <a:ln w="9525">
            <a:noFill/>
          </a:ln>
        </p:spPr>
        <p:txBody>
          <a:bodyPr anchor="b"/>
          <a:p>
            <a:pPr eaLnBrk="1" hangingPunct="1">
              <a:lnSpc>
                <a:spcPct val="200000"/>
              </a:lnSpc>
              <a:buFont typeface="Arial" panose="020B0604020202020204" pitchFamily="34" charset="0"/>
            </a:pPr>
            <a:r>
              <a:rPr lang="zh-CN" altLang="en-US" sz="1600" dirty="0">
                <a:solidFill>
                  <a:srgbClr val="606060"/>
                </a:solidFill>
                <a:latin typeface="Arial" panose="020B0604020202020204" pitchFamily="34" charset="0"/>
                <a:ea typeface="微软雅黑" panose="020B0503020204020204" pitchFamily="34" charset="-122"/>
              </a:rPr>
              <a:t>预报名操作步骤之四：</a:t>
            </a:r>
            <a:r>
              <a:rPr lang="zh-CN" altLang="en-US" sz="1600" b="1" dirty="0">
                <a:solidFill>
                  <a:srgbClr val="606060"/>
                </a:solidFill>
                <a:ea typeface="微软雅黑" panose="020B0503020204020204" pitchFamily="34" charset="-122"/>
                <a:sym typeface="+mn-ea"/>
              </a:rPr>
              <a:t>填写学生具体信息</a:t>
            </a:r>
            <a:r>
              <a:rPr lang="zh-CN" altLang="en-US" sz="1600" b="1" dirty="0">
                <a:solidFill>
                  <a:srgbClr val="FF0000"/>
                </a:solidFill>
                <a:ea typeface="微软雅黑" panose="020B0503020204020204" pitchFamily="34" charset="-122"/>
                <a:sym typeface="+mn-ea"/>
              </a:rPr>
              <a:t>（其他政策照顾对象</a:t>
            </a:r>
            <a:r>
              <a:rPr lang="en-US" altLang="zh-CN" sz="1600" b="1" dirty="0">
                <a:solidFill>
                  <a:srgbClr val="FF0000"/>
                </a:solidFill>
                <a:ea typeface="微软雅黑" panose="020B0503020204020204" pitchFamily="34" charset="-122"/>
                <a:sym typeface="+mn-ea"/>
              </a:rPr>
              <a:t>-</a:t>
            </a:r>
            <a:r>
              <a:rPr lang="zh-CN" altLang="en-US" sz="1600" b="1" dirty="0">
                <a:solidFill>
                  <a:srgbClr val="FF0000"/>
                </a:solidFill>
                <a:ea typeface="微软雅黑" panose="020B0503020204020204" pitchFamily="34" charset="-122"/>
                <a:sym typeface="+mn-ea"/>
              </a:rPr>
              <a:t>填写学生信息）</a:t>
            </a:r>
            <a:endParaRPr lang="zh-CN" altLang="en-US" sz="1600" b="1" dirty="0">
              <a:solidFill>
                <a:srgbClr val="FF0000"/>
              </a:solidFill>
              <a:latin typeface="Arial" panose="020B0604020202020204" pitchFamily="34" charset="0"/>
              <a:ea typeface="微软雅黑" panose="020B0503020204020204" pitchFamily="34" charset="-122"/>
              <a:sym typeface="+mn-ea"/>
            </a:endParaRPr>
          </a:p>
        </p:txBody>
      </p:sp>
      <p:pic>
        <p:nvPicPr>
          <p:cNvPr id="6" name="图片 5"/>
          <p:cNvPicPr>
            <a:picLocks noChangeAspect="1"/>
          </p:cNvPicPr>
          <p:nvPr/>
        </p:nvPicPr>
        <p:blipFill>
          <a:blip r:embed="rId1"/>
          <a:stretch>
            <a:fillRect/>
          </a:stretch>
        </p:blipFill>
        <p:spPr>
          <a:xfrm>
            <a:off x="755015" y="1059815"/>
            <a:ext cx="3257550" cy="2578100"/>
          </a:xfrm>
          <a:prstGeom prst="rect">
            <a:avLst/>
          </a:prstGeom>
        </p:spPr>
      </p:pic>
      <p:sp>
        <p:nvSpPr>
          <p:cNvPr id="10" name="矩形标注 1073742867"/>
          <p:cNvSpPr/>
          <p:nvPr>
            <p:custDataLst>
              <p:tags r:id="rId2"/>
            </p:custDataLst>
          </p:nvPr>
        </p:nvSpPr>
        <p:spPr>
          <a:xfrm>
            <a:off x="479425" y="3867785"/>
            <a:ext cx="3808730" cy="648970"/>
          </a:xfrm>
          <a:prstGeom prst="wedgeRectCallout">
            <a:avLst>
              <a:gd name="adj1" fmla="val 22907"/>
              <a:gd name="adj2" fmla="val -40900"/>
            </a:avLst>
          </a:prstGeom>
          <a:solidFill>
            <a:srgbClr val="FFFFFF"/>
          </a:solidFill>
          <a:ln w="38100" cap="flat" cmpd="sng">
            <a:solidFill>
              <a:srgbClr val="FF6600"/>
            </a:solidFill>
            <a:prstDash val="solid"/>
            <a:miter/>
            <a:headEnd type="none" w="med" len="med"/>
            <a:tailEnd type="none" w="med" len="med"/>
          </a:ln>
        </p:spPr>
        <p:txBody>
          <a:bodyPr anchor="ctr"/>
          <a:p>
            <a:pPr eaLnBrk="1" hangingPunct="1">
              <a:lnSpc>
                <a:spcPts val="2000"/>
              </a:lnSpc>
              <a:buFont typeface="Arial" panose="020B0604020202020204" pitchFamily="34" charset="0"/>
            </a:pPr>
            <a:endParaRPr lang="zh-CN" altLang="en-US" sz="1200" dirty="0">
              <a:latin typeface="微软雅黑" panose="020B0503020204020204" pitchFamily="34" charset="-122"/>
              <a:ea typeface="微软雅黑" panose="020B0503020204020204" pitchFamily="34" charset="-122"/>
            </a:endParaRPr>
          </a:p>
          <a:p>
            <a:pPr eaLnBrk="1" hangingPunct="1">
              <a:lnSpc>
                <a:spcPts val="2000"/>
              </a:lnSpc>
              <a:buFont typeface="Arial" panose="020B0604020202020204" pitchFamily="34" charset="0"/>
            </a:pPr>
            <a:r>
              <a:rPr lang="zh-CN" altLang="en-US" sz="1400" dirty="0">
                <a:solidFill>
                  <a:srgbClr val="FF0000"/>
                </a:solidFill>
                <a:latin typeface="微软雅黑" panose="020B0503020204020204" pitchFamily="34" charset="-122"/>
                <a:ea typeface="微软雅黑" panose="020B0503020204020204" pitchFamily="34" charset="-122"/>
              </a:rPr>
              <a:t>系统会根据登录的e福州或闽政通账号，找到同户下符合招生年龄的学生信息。</a:t>
            </a:r>
            <a:endParaRPr lang="zh-CN" altLang="en-US" sz="1400" dirty="0">
              <a:solidFill>
                <a:srgbClr val="FF0000"/>
              </a:solidFill>
              <a:latin typeface="微软雅黑" panose="020B0503020204020204" pitchFamily="34" charset="-122"/>
              <a:ea typeface="微软雅黑" panose="020B0503020204020204" pitchFamily="34" charset="-122"/>
            </a:endParaRPr>
          </a:p>
          <a:p>
            <a:pPr eaLnBrk="1" hangingPunct="1">
              <a:lnSpc>
                <a:spcPts val="2000"/>
              </a:lnSpc>
              <a:buFont typeface="Arial" panose="020B0604020202020204" pitchFamily="34" charset="0"/>
            </a:pPr>
            <a:endParaRPr lang="zh-CN" altLang="en-US" sz="1200" dirty="0">
              <a:latin typeface="微软雅黑" panose="020B0503020204020204" pitchFamily="34" charset="-122"/>
              <a:ea typeface="微软雅黑" panose="020B0503020204020204" pitchFamily="34" charset="-122"/>
            </a:endParaRPr>
          </a:p>
        </p:txBody>
      </p:sp>
      <p:sp>
        <p:nvSpPr>
          <p:cNvPr id="11" name="矩形标注 1073742867"/>
          <p:cNvSpPr/>
          <p:nvPr>
            <p:custDataLst>
              <p:tags r:id="rId3"/>
            </p:custDataLst>
          </p:nvPr>
        </p:nvSpPr>
        <p:spPr>
          <a:xfrm>
            <a:off x="7740650" y="1275715"/>
            <a:ext cx="791210" cy="3312795"/>
          </a:xfrm>
          <a:prstGeom prst="wedgeRectCallout">
            <a:avLst>
              <a:gd name="adj1" fmla="val -47271"/>
              <a:gd name="adj2" fmla="val -23778"/>
            </a:avLst>
          </a:prstGeom>
          <a:solidFill>
            <a:srgbClr val="FFFFFF"/>
          </a:solidFill>
          <a:ln w="38100" cap="flat" cmpd="sng">
            <a:solidFill>
              <a:srgbClr val="FF6600"/>
            </a:solidFill>
            <a:prstDash val="solid"/>
            <a:miter/>
            <a:headEnd type="none" w="med" len="med"/>
            <a:tailEnd type="none" w="med" len="med"/>
          </a:ln>
        </p:spPr>
        <p:txBody>
          <a:bodyPr anchor="ctr"/>
          <a:p>
            <a:pPr eaLnBrk="1" hangingPunct="1">
              <a:lnSpc>
                <a:spcPts val="2000"/>
              </a:lnSpc>
              <a:buFont typeface="Arial" panose="020B0604020202020204" pitchFamily="34" charset="0"/>
            </a:pPr>
            <a:r>
              <a:rPr lang="zh-CN" altLang="en-US" sz="1400" dirty="0">
                <a:solidFill>
                  <a:srgbClr val="FF0000"/>
                </a:solidFill>
                <a:latin typeface="微软雅黑" panose="020B0503020204020204" pitchFamily="34" charset="-122"/>
                <a:ea typeface="微软雅黑" panose="020B0503020204020204" pitchFamily="34" charset="-122"/>
              </a:rPr>
              <a:t>系统未识别或无法识别到登录e福州或闽政通账号的学生信息，可直接手动填写。</a:t>
            </a:r>
            <a:endParaRPr lang="zh-CN" altLang="en-US" sz="1400" dirty="0">
              <a:solidFill>
                <a:srgbClr val="FF0000"/>
              </a:solidFill>
              <a:latin typeface="微软雅黑" panose="020B0503020204020204" pitchFamily="34" charset="-122"/>
              <a:ea typeface="微软雅黑" panose="020B0503020204020204" pitchFamily="34" charset="-122"/>
            </a:endParaRPr>
          </a:p>
          <a:p>
            <a:pPr eaLnBrk="1" hangingPunct="1">
              <a:lnSpc>
                <a:spcPts val="2000"/>
              </a:lnSpc>
              <a:buFont typeface="Arial" panose="020B0604020202020204" pitchFamily="34" charset="0"/>
            </a:pPr>
            <a:endParaRPr lang="zh-CN" altLang="en-US" sz="1200" dirty="0">
              <a:latin typeface="微软雅黑" panose="020B0503020204020204" pitchFamily="34" charset="-122"/>
              <a:ea typeface="微软雅黑" panose="020B0503020204020204" pitchFamily="34" charset="-122"/>
            </a:endParaRPr>
          </a:p>
        </p:txBody>
      </p:sp>
      <p:pic>
        <p:nvPicPr>
          <p:cNvPr id="13" name="图片 12"/>
          <p:cNvPicPr>
            <a:picLocks noChangeAspect="1"/>
          </p:cNvPicPr>
          <p:nvPr/>
        </p:nvPicPr>
        <p:blipFill>
          <a:blip r:embed="rId4"/>
          <a:stretch>
            <a:fillRect/>
          </a:stretch>
        </p:blipFill>
        <p:spPr>
          <a:xfrm>
            <a:off x="4926330" y="1059815"/>
            <a:ext cx="2197735" cy="3597910"/>
          </a:xfrm>
          <a:prstGeom prst="rect">
            <a:avLst/>
          </a:prstGeom>
        </p:spPr>
      </p:pic>
      <p:sp>
        <p:nvSpPr>
          <p:cNvPr id="14" name="右箭头 13"/>
          <p:cNvSpPr/>
          <p:nvPr/>
        </p:nvSpPr>
        <p:spPr>
          <a:xfrm rot="16200000">
            <a:off x="2342515" y="3447415"/>
            <a:ext cx="343535" cy="4953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6" name="右箭头 15"/>
          <p:cNvSpPr/>
          <p:nvPr/>
        </p:nvSpPr>
        <p:spPr>
          <a:xfrm rot="10800000">
            <a:off x="7124065" y="2284095"/>
            <a:ext cx="544830" cy="4953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Sld>
  <p:clrMapOvr>
    <a:masterClrMapping/>
  </p:clrMapOvr>
  <p:transition spd="slow" advTm="2185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1000"/>
                                        <p:tgtEl>
                                          <p:spTgt spid="10"/>
                                        </p:tgtEl>
                                      </p:cBhvr>
                                    </p:animEffect>
                                  </p:childTnLst>
                                </p:cTn>
                              </p:par>
                            </p:childTnLst>
                          </p:cTn>
                        </p:par>
                        <p:par>
                          <p:cTn id="8" fill="hold">
                            <p:stCondLst>
                              <p:cond delay="1000"/>
                            </p:stCondLst>
                            <p:childTnLst>
                              <p:par>
                                <p:cTn id="9" presetID="16" presetClass="entr" presetSubtype="21"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barn(inVertical)">
                                      <p:cBhvr>
                                        <p:cTn id="11"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ldLvl="0" animBg="1"/>
      <p:bldP spid="11" grpId="0" bldLvl="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2531" name="标题 1"/>
          <p:cNvSpPr txBox="1"/>
          <p:nvPr/>
        </p:nvSpPr>
        <p:spPr>
          <a:xfrm>
            <a:off x="925513" y="200025"/>
            <a:ext cx="7770812" cy="347663"/>
          </a:xfrm>
          <a:prstGeom prst="rect">
            <a:avLst/>
          </a:prstGeom>
          <a:noFill/>
          <a:ln w="9525">
            <a:noFill/>
          </a:ln>
        </p:spPr>
        <p:txBody>
          <a:bodyPr anchor="b"/>
          <a:p>
            <a:pPr eaLnBrk="1" hangingPunct="1">
              <a:lnSpc>
                <a:spcPct val="200000"/>
              </a:lnSpc>
              <a:buFont typeface="Arial" panose="020B0604020202020204" pitchFamily="34" charset="0"/>
            </a:pPr>
            <a:r>
              <a:rPr lang="zh-CN" altLang="en-US" sz="1600" dirty="0">
                <a:solidFill>
                  <a:srgbClr val="606060"/>
                </a:solidFill>
                <a:latin typeface="Arial" panose="020B0604020202020204" pitchFamily="34" charset="0"/>
                <a:ea typeface="微软雅黑" panose="020B0503020204020204" pitchFamily="34" charset="-122"/>
              </a:rPr>
              <a:t>预报名操作步骤之四：</a:t>
            </a:r>
            <a:r>
              <a:rPr lang="zh-CN" altLang="en-US" sz="1600" b="1" dirty="0">
                <a:solidFill>
                  <a:srgbClr val="606060"/>
                </a:solidFill>
                <a:ea typeface="微软雅黑" panose="020B0503020204020204" pitchFamily="34" charset="-122"/>
                <a:sym typeface="+mn-ea"/>
              </a:rPr>
              <a:t>填写学生具体信息</a:t>
            </a:r>
            <a:r>
              <a:rPr lang="zh-CN" altLang="en-US" sz="1600" b="1" dirty="0">
                <a:solidFill>
                  <a:srgbClr val="FF0000"/>
                </a:solidFill>
                <a:ea typeface="微软雅黑" panose="020B0503020204020204" pitchFamily="34" charset="-122"/>
                <a:sym typeface="+mn-ea"/>
              </a:rPr>
              <a:t>（其他政策照顾对象</a:t>
            </a:r>
            <a:r>
              <a:rPr lang="en-US" altLang="zh-CN" sz="1600" b="1" dirty="0">
                <a:solidFill>
                  <a:srgbClr val="FF0000"/>
                </a:solidFill>
                <a:ea typeface="微软雅黑" panose="020B0503020204020204" pitchFamily="34" charset="-122"/>
                <a:sym typeface="+mn-ea"/>
              </a:rPr>
              <a:t>-</a:t>
            </a:r>
            <a:r>
              <a:rPr lang="zh-CN" altLang="en-US" sz="1600" b="1" dirty="0">
                <a:solidFill>
                  <a:srgbClr val="FF0000"/>
                </a:solidFill>
                <a:ea typeface="微软雅黑" panose="020B0503020204020204" pitchFamily="34" charset="-122"/>
                <a:sym typeface="+mn-ea"/>
              </a:rPr>
              <a:t>填写基本信息）</a:t>
            </a:r>
            <a:endParaRPr lang="zh-CN" altLang="en-US" sz="1600" b="1" dirty="0">
              <a:solidFill>
                <a:srgbClr val="FF0000"/>
              </a:solidFill>
              <a:latin typeface="Arial" panose="020B0604020202020204" pitchFamily="34" charset="0"/>
              <a:ea typeface="微软雅黑" panose="020B0503020204020204" pitchFamily="34" charset="-122"/>
              <a:sym typeface="+mn-ea"/>
            </a:endParaRPr>
          </a:p>
        </p:txBody>
      </p:sp>
      <p:pic>
        <p:nvPicPr>
          <p:cNvPr id="2" name="图片 1"/>
          <p:cNvPicPr>
            <a:picLocks noChangeAspect="1"/>
          </p:cNvPicPr>
          <p:nvPr/>
        </p:nvPicPr>
        <p:blipFill>
          <a:blip r:embed="rId1"/>
          <a:stretch>
            <a:fillRect/>
          </a:stretch>
        </p:blipFill>
        <p:spPr>
          <a:xfrm>
            <a:off x="4427855" y="627380"/>
            <a:ext cx="2301240" cy="4385310"/>
          </a:xfrm>
          <a:prstGeom prst="rect">
            <a:avLst/>
          </a:prstGeom>
        </p:spPr>
      </p:pic>
      <p:sp>
        <p:nvSpPr>
          <p:cNvPr id="25603" name="矩形标注 1073742923"/>
          <p:cNvSpPr/>
          <p:nvPr>
            <p:custDataLst>
              <p:tags r:id="rId2"/>
            </p:custDataLst>
          </p:nvPr>
        </p:nvSpPr>
        <p:spPr>
          <a:xfrm>
            <a:off x="1907540" y="987425"/>
            <a:ext cx="1710055" cy="3571875"/>
          </a:xfrm>
          <a:prstGeom prst="wedgeRectCallout">
            <a:avLst>
              <a:gd name="adj1" fmla="val 99721"/>
              <a:gd name="adj2" fmla="val 9626"/>
            </a:avLst>
          </a:prstGeom>
          <a:solidFill>
            <a:srgbClr val="FFFFFF"/>
          </a:solidFill>
          <a:ln w="38100" cap="flat" cmpd="sng">
            <a:solidFill>
              <a:srgbClr val="FF0000"/>
            </a:solidFill>
            <a:prstDash val="solid"/>
            <a:miter/>
            <a:headEnd type="none" w="med" len="med"/>
            <a:tailEnd type="none" w="med" len="med"/>
          </a:ln>
        </p:spPr>
        <p:txBody>
          <a:bodyPr anchor="ctr"/>
          <a:p>
            <a:pPr eaLnBrk="1" hangingPunct="1">
              <a:lnSpc>
                <a:spcPts val="2000"/>
              </a:lnSpc>
              <a:buFont typeface="Arial" panose="020B0604020202020204" pitchFamily="34" charset="0"/>
            </a:pPr>
            <a:r>
              <a:rPr lang="zh-CN" altLang="en-US" sz="1200" b="1" dirty="0">
                <a:latin typeface="微软雅黑" panose="020B0503020204020204" pitchFamily="34" charset="-122"/>
                <a:ea typeface="微软雅黑" panose="020B0503020204020204" pitchFamily="34" charset="-122"/>
              </a:rPr>
              <a:t>政策照顾类型有：</a:t>
            </a:r>
            <a:endParaRPr lang="zh-CN" altLang="en-US" sz="1200" b="1" dirty="0">
              <a:latin typeface="微软雅黑" panose="020B0503020204020204" pitchFamily="34" charset="-122"/>
              <a:ea typeface="微软雅黑" panose="020B0503020204020204" pitchFamily="34" charset="-122"/>
            </a:endParaRPr>
          </a:p>
          <a:p>
            <a:pPr eaLnBrk="1" hangingPunct="1">
              <a:lnSpc>
                <a:spcPts val="2000"/>
              </a:lnSpc>
              <a:buFont typeface="Arial" panose="020B0604020202020204" pitchFamily="34" charset="0"/>
            </a:pPr>
            <a:r>
              <a:rPr lang="zh-CN" altLang="en-US" sz="1200" dirty="0">
                <a:latin typeface="微软雅黑" panose="020B0503020204020204" pitchFamily="34" charset="-122"/>
                <a:ea typeface="微软雅黑" panose="020B0503020204020204" pitchFamily="34" charset="-122"/>
              </a:rPr>
              <a:t>台商子女；</a:t>
            </a:r>
            <a:endParaRPr lang="zh-CN" altLang="en-US" sz="1200" dirty="0">
              <a:latin typeface="微软雅黑" panose="020B0503020204020204" pitchFamily="34" charset="-122"/>
              <a:ea typeface="微软雅黑" panose="020B0503020204020204" pitchFamily="34" charset="-122"/>
            </a:endParaRPr>
          </a:p>
          <a:p>
            <a:pPr eaLnBrk="1" hangingPunct="1">
              <a:lnSpc>
                <a:spcPts val="2000"/>
              </a:lnSpc>
              <a:buFont typeface="Arial" panose="020B0604020202020204" pitchFamily="34" charset="0"/>
            </a:pPr>
            <a:r>
              <a:rPr lang="zh-CN" altLang="en-US" sz="1200" dirty="0">
                <a:latin typeface="微软雅黑" panose="020B0503020204020204" pitchFamily="34" charset="-122"/>
                <a:ea typeface="微软雅黑" panose="020B0503020204020204" pitchFamily="34" charset="-122"/>
              </a:rPr>
              <a:t>高层次人才子女；</a:t>
            </a:r>
            <a:endParaRPr lang="zh-CN" altLang="en-US" sz="1200" dirty="0">
              <a:latin typeface="微软雅黑" panose="020B0503020204020204" pitchFamily="34" charset="-122"/>
              <a:ea typeface="微软雅黑" panose="020B0503020204020204" pitchFamily="34" charset="-122"/>
            </a:endParaRPr>
          </a:p>
          <a:p>
            <a:pPr eaLnBrk="1" hangingPunct="1">
              <a:lnSpc>
                <a:spcPts val="2000"/>
              </a:lnSpc>
              <a:buFont typeface="Arial" panose="020B0604020202020204" pitchFamily="34" charset="0"/>
            </a:pPr>
            <a:r>
              <a:rPr lang="zh-CN" altLang="en-US" sz="1200" dirty="0">
                <a:latin typeface="微软雅黑" panose="020B0503020204020204" pitchFamily="34" charset="-122"/>
                <a:ea typeface="微软雅黑" panose="020B0503020204020204" pitchFamily="34" charset="-122"/>
              </a:rPr>
              <a:t>港澳台适龄儿童；</a:t>
            </a:r>
            <a:endParaRPr lang="zh-CN" altLang="en-US" sz="1200" dirty="0">
              <a:latin typeface="微软雅黑" panose="020B0503020204020204" pitchFamily="34" charset="-122"/>
              <a:ea typeface="微软雅黑" panose="020B0503020204020204" pitchFamily="34" charset="-122"/>
            </a:endParaRPr>
          </a:p>
          <a:p>
            <a:pPr eaLnBrk="1" hangingPunct="1">
              <a:lnSpc>
                <a:spcPts val="2000"/>
              </a:lnSpc>
              <a:buFont typeface="Arial" panose="020B0604020202020204" pitchFamily="34" charset="0"/>
            </a:pPr>
            <a:r>
              <a:rPr lang="zh-CN" altLang="en-US" sz="1200" dirty="0">
                <a:latin typeface="微软雅黑" panose="020B0503020204020204" pitchFamily="34" charset="-122"/>
                <a:ea typeface="微软雅黑" panose="020B0503020204020204" pitchFamily="34" charset="-122"/>
              </a:rPr>
              <a:t>华侨子女；</a:t>
            </a:r>
            <a:endParaRPr lang="zh-CN" altLang="en-US" sz="1200" dirty="0">
              <a:latin typeface="微软雅黑" panose="020B0503020204020204" pitchFamily="34" charset="-122"/>
              <a:ea typeface="微软雅黑" panose="020B0503020204020204" pitchFamily="34" charset="-122"/>
            </a:endParaRPr>
          </a:p>
          <a:p>
            <a:pPr eaLnBrk="1" hangingPunct="1">
              <a:lnSpc>
                <a:spcPts val="2000"/>
              </a:lnSpc>
              <a:buFont typeface="Arial" panose="020B0604020202020204" pitchFamily="34" charset="0"/>
            </a:pPr>
            <a:r>
              <a:rPr lang="zh-CN" altLang="en-US" sz="1200" dirty="0">
                <a:latin typeface="微软雅黑" panose="020B0503020204020204" pitchFamily="34" charset="-122"/>
                <a:ea typeface="微软雅黑" panose="020B0503020204020204" pitchFamily="34" charset="-122"/>
              </a:rPr>
              <a:t>外籍适龄儿童；</a:t>
            </a:r>
            <a:endParaRPr lang="zh-CN" altLang="en-US" sz="1200" dirty="0">
              <a:latin typeface="微软雅黑" panose="020B0503020204020204" pitchFamily="34" charset="-122"/>
              <a:ea typeface="微软雅黑" panose="020B0503020204020204" pitchFamily="34" charset="-122"/>
            </a:endParaRPr>
          </a:p>
          <a:p>
            <a:pPr eaLnBrk="1" hangingPunct="1">
              <a:lnSpc>
                <a:spcPts val="2000"/>
              </a:lnSpc>
              <a:buFont typeface="Arial" panose="020B0604020202020204" pitchFamily="34" charset="0"/>
            </a:pPr>
            <a:r>
              <a:rPr lang="zh-CN" altLang="en-US" sz="1200" dirty="0">
                <a:latin typeface="微软雅黑" panose="020B0503020204020204" pitchFamily="34" charset="-122"/>
                <a:ea typeface="微软雅黑" panose="020B0503020204020204" pitchFamily="34" charset="-122"/>
              </a:rPr>
              <a:t>消防救援人员子女</a:t>
            </a:r>
            <a:r>
              <a:rPr lang="en-US" altLang="zh-CN" sz="1200" dirty="0">
                <a:latin typeface="微软雅黑" panose="020B0503020204020204" pitchFamily="34" charset="-122"/>
                <a:ea typeface="微软雅黑" panose="020B0503020204020204" pitchFamily="34" charset="-122"/>
              </a:rPr>
              <a:t>;</a:t>
            </a:r>
            <a:endParaRPr lang="en-US" altLang="zh-CN" sz="1200" dirty="0">
              <a:latin typeface="微软雅黑" panose="020B0503020204020204" pitchFamily="34" charset="-122"/>
              <a:ea typeface="微软雅黑" panose="020B0503020204020204" pitchFamily="34" charset="-122"/>
            </a:endParaRPr>
          </a:p>
          <a:p>
            <a:pPr eaLnBrk="1" hangingPunct="1">
              <a:lnSpc>
                <a:spcPts val="2000"/>
              </a:lnSpc>
              <a:buFont typeface="Arial" panose="020B0604020202020204" pitchFamily="34" charset="0"/>
            </a:pPr>
            <a:r>
              <a:rPr lang="zh-CN" altLang="en-US" sz="1200" dirty="0">
                <a:latin typeface="微软雅黑" panose="020B0503020204020204" pitchFamily="34" charset="-122"/>
                <a:ea typeface="微软雅黑" panose="020B0503020204020204" pitchFamily="34" charset="-122"/>
              </a:rPr>
              <a:t>孤儿、烈士子女、见义勇为人员子女；</a:t>
            </a:r>
            <a:endParaRPr lang="zh-CN" altLang="en-US" sz="1200" dirty="0">
              <a:latin typeface="微软雅黑" panose="020B0503020204020204" pitchFamily="34" charset="-122"/>
              <a:ea typeface="微软雅黑" panose="020B0503020204020204" pitchFamily="34" charset="-122"/>
            </a:endParaRPr>
          </a:p>
          <a:p>
            <a:pPr eaLnBrk="1" hangingPunct="1">
              <a:lnSpc>
                <a:spcPts val="2000"/>
              </a:lnSpc>
              <a:buFont typeface="Arial" panose="020B0604020202020204" pitchFamily="34" charset="0"/>
            </a:pPr>
            <a:r>
              <a:rPr lang="zh-CN" altLang="en-US" sz="1200" dirty="0">
                <a:latin typeface="微软雅黑" panose="020B0503020204020204" pitchFamily="34" charset="-122"/>
                <a:ea typeface="微软雅黑" panose="020B0503020204020204" pitchFamily="34" charset="-122"/>
              </a:rPr>
              <a:t>住宅被征收人子女</a:t>
            </a:r>
            <a:r>
              <a:rPr lang="en-US" altLang="zh-CN" sz="1200" dirty="0">
                <a:latin typeface="微软雅黑" panose="020B0503020204020204" pitchFamily="34" charset="-122"/>
                <a:ea typeface="微软雅黑" panose="020B0503020204020204" pitchFamily="34" charset="-122"/>
              </a:rPr>
              <a:t>;</a:t>
            </a:r>
            <a:endParaRPr lang="en-US" altLang="zh-CN" sz="1200" dirty="0">
              <a:latin typeface="微软雅黑" panose="020B0503020204020204" pitchFamily="34" charset="-122"/>
              <a:ea typeface="微软雅黑" panose="020B0503020204020204" pitchFamily="34" charset="-122"/>
            </a:endParaRPr>
          </a:p>
          <a:p>
            <a:pPr eaLnBrk="1" hangingPunct="1">
              <a:lnSpc>
                <a:spcPts val="2000"/>
              </a:lnSpc>
              <a:buFont typeface="Arial" panose="020B0604020202020204" pitchFamily="34" charset="0"/>
            </a:pPr>
            <a:r>
              <a:rPr lang="zh-CN" altLang="en-US" sz="1200" dirty="0">
                <a:latin typeface="微软雅黑" panose="020B0503020204020204" pitchFamily="34" charset="-122"/>
                <a:ea typeface="微软雅黑" panose="020B0503020204020204" pitchFamily="34" charset="-122"/>
              </a:rPr>
              <a:t>军人子女；</a:t>
            </a:r>
            <a:endParaRPr lang="en-US" altLang="zh-CN" sz="1200" dirty="0">
              <a:latin typeface="微软雅黑" panose="020B0503020204020204" pitchFamily="34" charset="-122"/>
              <a:ea typeface="微软雅黑" panose="020B0503020204020204" pitchFamily="34" charset="-122"/>
            </a:endParaRPr>
          </a:p>
          <a:p>
            <a:pPr eaLnBrk="1" hangingPunct="1">
              <a:lnSpc>
                <a:spcPts val="2000"/>
              </a:lnSpc>
              <a:buFont typeface="Arial" panose="020B0604020202020204" pitchFamily="34" charset="0"/>
            </a:pPr>
            <a:r>
              <a:rPr lang="zh-CN" altLang="en-US" sz="1200" dirty="0">
                <a:latin typeface="微软雅黑" panose="020B0503020204020204" pitchFamily="34" charset="-122"/>
                <a:ea typeface="微软雅黑" panose="020B0503020204020204" pitchFamily="34" charset="-122"/>
              </a:rPr>
              <a:t>其他政策照顾对象子女。</a:t>
            </a:r>
            <a:endParaRPr lang="zh-CN" altLang="en-US" sz="1200" dirty="0">
              <a:latin typeface="微软雅黑" panose="020B0503020204020204" pitchFamily="34" charset="-122"/>
              <a:ea typeface="微软雅黑" panose="020B0503020204020204" pitchFamily="34" charset="-122"/>
            </a:endParaRPr>
          </a:p>
          <a:p>
            <a:pPr eaLnBrk="1" hangingPunct="1">
              <a:lnSpc>
                <a:spcPts val="2000"/>
              </a:lnSpc>
              <a:buFont typeface="Arial" panose="020B0604020202020204" pitchFamily="34" charset="0"/>
            </a:pPr>
            <a:r>
              <a:rPr lang="zh-CN" altLang="en-US" sz="1200" b="1" u="sng" dirty="0">
                <a:solidFill>
                  <a:srgbClr val="FF0000"/>
                </a:solidFill>
                <a:latin typeface="微软雅黑" panose="020B0503020204020204" pitchFamily="34" charset="-122"/>
                <a:ea typeface="微软雅黑" panose="020B0503020204020204" pitchFamily="34" charset="-122"/>
              </a:rPr>
              <a:t>请按实际下拉选择</a:t>
            </a:r>
            <a:endParaRPr lang="zh-CN" altLang="en-US" sz="1200" b="1" dirty="0">
              <a:solidFill>
                <a:srgbClr val="FF0000"/>
              </a:solidFill>
              <a:latin typeface="微软雅黑" panose="020B0503020204020204" pitchFamily="34" charset="-122"/>
              <a:ea typeface="微软雅黑" panose="020B0503020204020204" pitchFamily="34" charset="-122"/>
            </a:endParaRPr>
          </a:p>
        </p:txBody>
      </p:sp>
    </p:spTree>
  </p:cSld>
  <p:clrMapOvr>
    <a:masterClrMapping/>
  </p:clrMapOvr>
  <p:transition spd="slow" advTm="2185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25603"/>
                                        </p:tgtEl>
                                        <p:attrNameLst>
                                          <p:attrName>style.visibility</p:attrName>
                                        </p:attrNameLst>
                                      </p:cBhvr>
                                      <p:to>
                                        <p:strVal val="visible"/>
                                      </p:to>
                                    </p:set>
                                    <p:animEffect transition="in" filter="randombar(horizontal)">
                                      <p:cBhvr>
                                        <p:cTn id="7" dur="2000"/>
                                        <p:tgtEl>
                                          <p:spTgt spid="256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3" grpId="0" bldLvl="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6" name="图片 5"/>
          <p:cNvPicPr>
            <a:picLocks noChangeAspect="1"/>
          </p:cNvPicPr>
          <p:nvPr/>
        </p:nvPicPr>
        <p:blipFill>
          <a:blip r:embed="rId1"/>
          <a:stretch>
            <a:fillRect/>
          </a:stretch>
        </p:blipFill>
        <p:spPr>
          <a:xfrm>
            <a:off x="5076190" y="1059180"/>
            <a:ext cx="2621915" cy="3401060"/>
          </a:xfrm>
          <a:prstGeom prst="rect">
            <a:avLst/>
          </a:prstGeom>
        </p:spPr>
      </p:pic>
      <p:sp>
        <p:nvSpPr>
          <p:cNvPr id="22531" name="标题 1"/>
          <p:cNvSpPr txBox="1"/>
          <p:nvPr/>
        </p:nvSpPr>
        <p:spPr>
          <a:xfrm>
            <a:off x="925513" y="200025"/>
            <a:ext cx="7770812" cy="347663"/>
          </a:xfrm>
          <a:prstGeom prst="rect">
            <a:avLst/>
          </a:prstGeom>
          <a:noFill/>
          <a:ln w="9525">
            <a:noFill/>
          </a:ln>
        </p:spPr>
        <p:txBody>
          <a:bodyPr anchor="b"/>
          <a:p>
            <a:pPr eaLnBrk="1" hangingPunct="1">
              <a:lnSpc>
                <a:spcPct val="200000"/>
              </a:lnSpc>
              <a:buFont typeface="Arial" panose="020B0604020202020204" pitchFamily="34" charset="0"/>
            </a:pPr>
            <a:r>
              <a:rPr lang="zh-CN" altLang="en-US" sz="1600" dirty="0">
                <a:solidFill>
                  <a:srgbClr val="606060"/>
                </a:solidFill>
                <a:latin typeface="Arial" panose="020B0604020202020204" pitchFamily="34" charset="0"/>
                <a:ea typeface="微软雅黑" panose="020B0503020204020204" pitchFamily="34" charset="-122"/>
              </a:rPr>
              <a:t>预报名操作步骤之四：</a:t>
            </a:r>
            <a:r>
              <a:rPr lang="zh-CN" altLang="en-US" sz="1600" b="1" dirty="0">
                <a:solidFill>
                  <a:srgbClr val="606060"/>
                </a:solidFill>
                <a:ea typeface="微软雅黑" panose="020B0503020204020204" pitchFamily="34" charset="-122"/>
                <a:sym typeface="+mn-ea"/>
              </a:rPr>
              <a:t>填写学生具体信息</a:t>
            </a:r>
            <a:r>
              <a:rPr lang="zh-CN" altLang="en-US" sz="1600" b="1" dirty="0">
                <a:solidFill>
                  <a:srgbClr val="FF0000"/>
                </a:solidFill>
                <a:ea typeface="微软雅黑" panose="020B0503020204020204" pitchFamily="34" charset="-122"/>
                <a:sym typeface="+mn-ea"/>
              </a:rPr>
              <a:t>（其他政策照顾对象</a:t>
            </a:r>
            <a:r>
              <a:rPr lang="en-US" altLang="zh-CN" sz="1600" b="1" dirty="0">
                <a:solidFill>
                  <a:srgbClr val="FF0000"/>
                </a:solidFill>
                <a:ea typeface="微软雅黑" panose="020B0503020204020204" pitchFamily="34" charset="-122"/>
                <a:sym typeface="+mn-ea"/>
              </a:rPr>
              <a:t>-</a:t>
            </a:r>
            <a:r>
              <a:rPr lang="zh-CN" altLang="en-US" sz="1600" b="1" dirty="0">
                <a:solidFill>
                  <a:srgbClr val="FF0000"/>
                </a:solidFill>
                <a:ea typeface="微软雅黑" panose="020B0503020204020204" pitchFamily="34" charset="-122"/>
                <a:sym typeface="+mn-ea"/>
              </a:rPr>
              <a:t>填写监护人信息）</a:t>
            </a:r>
            <a:endParaRPr lang="zh-CN" altLang="en-US" sz="1600" b="1" dirty="0">
              <a:solidFill>
                <a:srgbClr val="FF0000"/>
              </a:solidFill>
              <a:latin typeface="Arial" panose="020B0604020202020204" pitchFamily="34" charset="0"/>
              <a:ea typeface="微软雅黑" panose="020B0503020204020204" pitchFamily="34" charset="-122"/>
              <a:sym typeface="+mn-ea"/>
            </a:endParaRPr>
          </a:p>
        </p:txBody>
      </p:sp>
      <p:sp>
        <p:nvSpPr>
          <p:cNvPr id="12" name="矩形标注 1073742868"/>
          <p:cNvSpPr/>
          <p:nvPr>
            <p:custDataLst>
              <p:tags r:id="rId2"/>
            </p:custDataLst>
          </p:nvPr>
        </p:nvSpPr>
        <p:spPr>
          <a:xfrm>
            <a:off x="7524115" y="2860040"/>
            <a:ext cx="1428115" cy="636905"/>
          </a:xfrm>
          <a:prstGeom prst="wedgeRectCallout">
            <a:avLst>
              <a:gd name="adj1" fmla="val -38350"/>
              <a:gd name="adj2" fmla="val 123379"/>
            </a:avLst>
          </a:prstGeom>
          <a:solidFill>
            <a:srgbClr val="FFFFFF"/>
          </a:solidFill>
          <a:ln w="38100" cap="flat" cmpd="sng">
            <a:solidFill>
              <a:srgbClr val="0070C0"/>
            </a:solidFill>
            <a:prstDash val="solid"/>
            <a:miter/>
            <a:headEnd type="none" w="med" len="med"/>
            <a:tailEnd type="none" w="med" len="med"/>
          </a:ln>
        </p:spPr>
        <p:txBody>
          <a:bodyPr anchor="ctr"/>
          <a:p>
            <a:pPr algn="ctr" eaLnBrk="1" hangingPunct="1">
              <a:lnSpc>
                <a:spcPts val="2000"/>
              </a:lnSpc>
              <a:buFont typeface="Arial" panose="020B0604020202020204" pitchFamily="34" charset="0"/>
            </a:pPr>
            <a:endParaRPr lang="zh-CN" altLang="en-US" sz="1200" dirty="0">
              <a:latin typeface="微软雅黑" panose="020B0503020204020204" pitchFamily="34" charset="-122"/>
              <a:ea typeface="微软雅黑" panose="020B0503020204020204" pitchFamily="34" charset="-122"/>
            </a:endParaRPr>
          </a:p>
          <a:p>
            <a:pPr algn="ctr" eaLnBrk="1" hangingPunct="1">
              <a:lnSpc>
                <a:spcPts val="2000"/>
              </a:lnSpc>
              <a:buFont typeface="Arial" panose="020B0604020202020204" pitchFamily="34" charset="0"/>
            </a:pPr>
            <a:r>
              <a:rPr lang="zh-CN" altLang="en-US" sz="1200" dirty="0">
                <a:latin typeface="微软雅黑" panose="020B0503020204020204" pitchFamily="34" charset="-122"/>
                <a:ea typeface="微软雅黑" panose="020B0503020204020204" pitchFamily="34" charset="-122"/>
              </a:rPr>
              <a:t>所有信息确认无误后点击【提交】</a:t>
            </a:r>
            <a:endParaRPr lang="zh-CN" altLang="en-US" sz="1200" dirty="0">
              <a:latin typeface="微软雅黑" panose="020B0503020204020204" pitchFamily="34" charset="-122"/>
              <a:ea typeface="微软雅黑" panose="020B0503020204020204" pitchFamily="34" charset="-122"/>
            </a:endParaRPr>
          </a:p>
          <a:p>
            <a:pPr eaLnBrk="1" hangingPunct="1">
              <a:buFont typeface="Arial" panose="020B0604020202020204" pitchFamily="34" charset="0"/>
            </a:pPr>
            <a:endParaRPr lang="zh-CN" altLang="en-US" sz="1200" dirty="0">
              <a:latin typeface="微软雅黑" panose="020B0503020204020204" pitchFamily="34" charset="-122"/>
              <a:ea typeface="微软雅黑" panose="020B0503020204020204" pitchFamily="34" charset="-122"/>
            </a:endParaRPr>
          </a:p>
        </p:txBody>
      </p:sp>
      <p:pic>
        <p:nvPicPr>
          <p:cNvPr id="9" name="图片 8"/>
          <p:cNvPicPr>
            <a:picLocks noChangeAspect="1"/>
          </p:cNvPicPr>
          <p:nvPr/>
        </p:nvPicPr>
        <p:blipFill>
          <a:blip r:embed="rId3"/>
          <a:stretch>
            <a:fillRect/>
          </a:stretch>
        </p:blipFill>
        <p:spPr>
          <a:xfrm>
            <a:off x="1403985" y="1059180"/>
            <a:ext cx="2938145" cy="3252470"/>
          </a:xfrm>
          <a:prstGeom prst="rect">
            <a:avLst/>
          </a:prstGeom>
        </p:spPr>
      </p:pic>
    </p:spTree>
  </p:cSld>
  <p:clrMapOvr>
    <a:masterClrMapping/>
  </p:clrMapOvr>
  <p:transition spd="slow" advTm="2185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1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ldLvl="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5362" name="图片 4" descr="图片2"/>
          <p:cNvPicPr>
            <a:picLocks noChangeAspect="1"/>
          </p:cNvPicPr>
          <p:nvPr/>
        </p:nvPicPr>
        <p:blipFill>
          <a:blip r:embed="rId1"/>
          <a:stretch>
            <a:fillRect/>
          </a:stretch>
        </p:blipFill>
        <p:spPr>
          <a:xfrm>
            <a:off x="827405" y="621030"/>
            <a:ext cx="7467600" cy="4451350"/>
          </a:xfrm>
          <a:prstGeom prst="rect">
            <a:avLst/>
          </a:prstGeom>
          <a:noFill/>
          <a:ln w="9525">
            <a:noFill/>
          </a:ln>
        </p:spPr>
      </p:pic>
      <p:sp>
        <p:nvSpPr>
          <p:cNvPr id="15363" name="文本框 8"/>
          <p:cNvSpPr txBox="1"/>
          <p:nvPr/>
        </p:nvSpPr>
        <p:spPr>
          <a:xfrm>
            <a:off x="4373563" y="3607435"/>
            <a:ext cx="396875" cy="922338"/>
          </a:xfrm>
          <a:prstGeom prst="rect">
            <a:avLst/>
          </a:prstGeom>
          <a:noFill/>
          <a:ln w="9525">
            <a:noFill/>
          </a:ln>
        </p:spPr>
        <p:txBody>
          <a:bodyPr>
            <a:spAutoFit/>
          </a:bodyPr>
          <a:p>
            <a:pPr eaLnBrk="1" hangingPunct="1">
              <a:buFont typeface="Arial" panose="020B0604020202020204" pitchFamily="34" charset="0"/>
            </a:pPr>
            <a:r>
              <a:rPr lang="zh-CN" altLang="en-US" b="1" dirty="0">
                <a:solidFill>
                  <a:srgbClr val="606060"/>
                </a:solidFill>
                <a:latin typeface="微软雅黑" panose="020B0503020204020204" pitchFamily="34" charset="-122"/>
                <a:ea typeface="微软雅黑" panose="020B0503020204020204" pitchFamily="34" charset="-122"/>
              </a:rPr>
              <a:t>预报名</a:t>
            </a:r>
            <a:endParaRPr lang="zh-CN" altLang="en-US" dirty="0">
              <a:latin typeface="Arial" panose="020B0604020202020204" pitchFamily="34" charset="0"/>
            </a:endParaRPr>
          </a:p>
        </p:txBody>
      </p:sp>
      <p:sp>
        <p:nvSpPr>
          <p:cNvPr id="15364" name="文本框 9"/>
          <p:cNvSpPr txBox="1"/>
          <p:nvPr/>
        </p:nvSpPr>
        <p:spPr>
          <a:xfrm>
            <a:off x="4787583" y="3507423"/>
            <a:ext cx="371475" cy="1198562"/>
          </a:xfrm>
          <a:prstGeom prst="rect">
            <a:avLst/>
          </a:prstGeom>
          <a:noFill/>
          <a:ln w="9525">
            <a:noFill/>
          </a:ln>
        </p:spPr>
        <p:txBody>
          <a:bodyPr>
            <a:spAutoFit/>
          </a:bodyPr>
          <a:p>
            <a:pPr eaLnBrk="1" hangingPunct="1">
              <a:buFont typeface="Arial" panose="020B0604020202020204" pitchFamily="34" charset="0"/>
            </a:pPr>
            <a:r>
              <a:rPr lang="zh-CN" altLang="en-US" b="1" dirty="0">
                <a:solidFill>
                  <a:srgbClr val="606060"/>
                </a:solidFill>
                <a:latin typeface="微软雅黑" panose="020B0503020204020204" pitchFamily="34" charset="-122"/>
                <a:ea typeface="微软雅黑" panose="020B0503020204020204" pitchFamily="34" charset="-122"/>
              </a:rPr>
              <a:t>操作步骤</a:t>
            </a:r>
            <a:endParaRPr lang="zh-CN" altLang="en-US" dirty="0">
              <a:latin typeface="Arial" panose="020B0604020202020204" pitchFamily="34" charset="0"/>
            </a:endParaRPr>
          </a:p>
        </p:txBody>
      </p:sp>
      <p:sp>
        <p:nvSpPr>
          <p:cNvPr id="15365" name="文本框 10"/>
          <p:cNvSpPr txBox="1"/>
          <p:nvPr/>
        </p:nvSpPr>
        <p:spPr>
          <a:xfrm>
            <a:off x="6515735" y="3495040"/>
            <a:ext cx="263525" cy="1198563"/>
          </a:xfrm>
          <a:prstGeom prst="rect">
            <a:avLst/>
          </a:prstGeom>
          <a:noFill/>
          <a:ln w="9525">
            <a:noFill/>
          </a:ln>
        </p:spPr>
        <p:txBody>
          <a:bodyPr>
            <a:spAutoFit/>
          </a:bodyPr>
          <a:p>
            <a:pPr eaLnBrk="1" hangingPunct="1">
              <a:buFont typeface="Arial" panose="020B0604020202020204" pitchFamily="34" charset="0"/>
            </a:pPr>
            <a:r>
              <a:rPr lang="zh-CN" altLang="en-US" b="1" dirty="0">
                <a:solidFill>
                  <a:srgbClr val="606060"/>
                </a:solidFill>
                <a:latin typeface="微软雅黑" panose="020B0503020204020204" pitchFamily="34" charset="-122"/>
                <a:ea typeface="微软雅黑" panose="020B0503020204020204" pitchFamily="34" charset="-122"/>
              </a:rPr>
              <a:t>常见问题</a:t>
            </a:r>
            <a:endParaRPr lang="zh-CN" altLang="en-US" dirty="0">
              <a:latin typeface="Arial" panose="020B0604020202020204" pitchFamily="34" charset="0"/>
            </a:endParaRPr>
          </a:p>
        </p:txBody>
      </p:sp>
      <p:sp>
        <p:nvSpPr>
          <p:cNvPr id="15366" name="文本框 11"/>
          <p:cNvSpPr txBox="1"/>
          <p:nvPr/>
        </p:nvSpPr>
        <p:spPr>
          <a:xfrm>
            <a:off x="6947853" y="3723323"/>
            <a:ext cx="392112" cy="644525"/>
          </a:xfrm>
          <a:prstGeom prst="rect">
            <a:avLst/>
          </a:prstGeom>
          <a:noFill/>
          <a:ln w="9525">
            <a:noFill/>
          </a:ln>
        </p:spPr>
        <p:txBody>
          <a:bodyPr>
            <a:spAutoFit/>
          </a:bodyPr>
          <a:p>
            <a:pPr eaLnBrk="1" hangingPunct="1">
              <a:buFont typeface="Arial" panose="020B0604020202020204" pitchFamily="34" charset="0"/>
            </a:pPr>
            <a:r>
              <a:rPr lang="zh-CN" altLang="en-US" b="1" dirty="0">
                <a:solidFill>
                  <a:srgbClr val="606060"/>
                </a:solidFill>
                <a:latin typeface="微软雅黑" panose="020B0503020204020204" pitchFamily="34" charset="-122"/>
                <a:ea typeface="微软雅黑" panose="020B0503020204020204" pitchFamily="34" charset="-122"/>
              </a:rPr>
              <a:t>解答</a:t>
            </a:r>
            <a:endParaRPr lang="zh-CN" altLang="en-US" dirty="0">
              <a:latin typeface="Arial" panose="020B0604020202020204" pitchFamily="34" charset="0"/>
            </a:endParaRPr>
          </a:p>
        </p:txBody>
      </p:sp>
      <p:sp>
        <p:nvSpPr>
          <p:cNvPr id="15367" name="文本框 12"/>
          <p:cNvSpPr txBox="1"/>
          <p:nvPr/>
        </p:nvSpPr>
        <p:spPr>
          <a:xfrm>
            <a:off x="2576195" y="3495040"/>
            <a:ext cx="459740" cy="1364615"/>
          </a:xfrm>
          <a:prstGeom prst="rect">
            <a:avLst/>
          </a:prstGeom>
          <a:noFill/>
          <a:ln w="9525">
            <a:noFill/>
          </a:ln>
        </p:spPr>
        <p:txBody>
          <a:bodyPr vert="eaVert" wrap="square">
            <a:spAutoFit/>
          </a:bodyPr>
          <a:p>
            <a:pPr eaLnBrk="1" hangingPunct="1">
              <a:buFont typeface="Arial" panose="020B0604020202020204" pitchFamily="34" charset="0"/>
            </a:pPr>
            <a:r>
              <a:rPr lang="zh-CN" altLang="en-US" b="1" dirty="0">
                <a:solidFill>
                  <a:srgbClr val="606060"/>
                </a:solidFill>
                <a:latin typeface="微软雅黑" panose="020B0503020204020204" pitchFamily="34" charset="-122"/>
                <a:ea typeface="微软雅黑" panose="020B0503020204020204" pitchFamily="34" charset="-122"/>
              </a:rPr>
              <a:t>预报名方式</a:t>
            </a:r>
            <a:endParaRPr lang="zh-CN" altLang="en-US" dirty="0">
              <a:latin typeface="Arial" panose="020B0604020202020204" pitchFamily="34" charset="0"/>
            </a:endParaRPr>
          </a:p>
        </p:txBody>
      </p:sp>
      <p:sp>
        <p:nvSpPr>
          <p:cNvPr id="5" name="文本框 4"/>
          <p:cNvSpPr txBox="1"/>
          <p:nvPr/>
        </p:nvSpPr>
        <p:spPr>
          <a:xfrm>
            <a:off x="8474075" y="584200"/>
            <a:ext cx="3071495" cy="349885"/>
          </a:xfrm>
          <a:prstGeom prst="rect">
            <a:avLst/>
          </a:prstGeom>
          <a:noFill/>
        </p:spPr>
        <p:txBody>
          <a:bodyPr wrap="square" rtlCol="0">
            <a:noAutofit/>
          </a:bodyPr>
          <a:p>
            <a:endParaRPr lang="zh-CN" altLang="en-US"/>
          </a:p>
        </p:txBody>
      </p:sp>
    </p:spTree>
  </p:cSld>
  <p:clrMapOvr>
    <a:masterClrMapping/>
  </p:clrMapOvr>
  <p:transition spd="slow" advTm="514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2531" name="标题 1"/>
          <p:cNvSpPr txBox="1"/>
          <p:nvPr/>
        </p:nvSpPr>
        <p:spPr>
          <a:xfrm>
            <a:off x="826770" y="200025"/>
            <a:ext cx="8368030" cy="347980"/>
          </a:xfrm>
          <a:prstGeom prst="rect">
            <a:avLst/>
          </a:prstGeom>
          <a:noFill/>
          <a:ln w="9525">
            <a:noFill/>
          </a:ln>
        </p:spPr>
        <p:txBody>
          <a:bodyPr anchor="b"/>
          <a:p>
            <a:pPr eaLnBrk="1" hangingPunct="1">
              <a:lnSpc>
                <a:spcPct val="200000"/>
              </a:lnSpc>
              <a:buFont typeface="Arial" panose="020B0604020202020204" pitchFamily="34" charset="0"/>
            </a:pPr>
            <a:r>
              <a:rPr lang="zh-CN" altLang="en-US" sz="1600" dirty="0">
                <a:solidFill>
                  <a:srgbClr val="606060"/>
                </a:solidFill>
                <a:latin typeface="Arial" panose="020B0604020202020204" pitchFamily="34" charset="0"/>
                <a:ea typeface="微软雅黑" panose="020B0503020204020204" pitchFamily="34" charset="-122"/>
              </a:rPr>
              <a:t>预报名操作步骤之四：</a:t>
            </a:r>
            <a:r>
              <a:rPr lang="zh-CN" altLang="en-US" sz="1600" b="1" dirty="0">
                <a:solidFill>
                  <a:srgbClr val="606060"/>
                </a:solidFill>
                <a:ea typeface="微软雅黑" panose="020B0503020204020204" pitchFamily="34" charset="-122"/>
                <a:sym typeface="+mn-ea"/>
              </a:rPr>
              <a:t>填写学生具体信息</a:t>
            </a:r>
            <a:r>
              <a:rPr lang="zh-CN" altLang="en-US" sz="1600" b="1" dirty="0">
                <a:solidFill>
                  <a:srgbClr val="FF0000"/>
                </a:solidFill>
                <a:ea typeface="微软雅黑" panose="020B0503020204020204" pitchFamily="34" charset="-122"/>
                <a:sym typeface="+mn-ea"/>
              </a:rPr>
              <a:t>（不符合片内生条件的本地生</a:t>
            </a:r>
            <a:r>
              <a:rPr lang="en-US" altLang="zh-CN" sz="1600" b="1" dirty="0">
                <a:solidFill>
                  <a:srgbClr val="FF0000"/>
                </a:solidFill>
                <a:ea typeface="微软雅黑" panose="020B0503020204020204" pitchFamily="34" charset="-122"/>
                <a:sym typeface="+mn-ea"/>
              </a:rPr>
              <a:t>-</a:t>
            </a:r>
            <a:r>
              <a:rPr lang="zh-CN" altLang="en-US" sz="1600" b="1" dirty="0">
                <a:solidFill>
                  <a:srgbClr val="FF0000"/>
                </a:solidFill>
                <a:ea typeface="微软雅黑" panose="020B0503020204020204" pitchFamily="34" charset="-122"/>
                <a:sym typeface="+mn-ea"/>
              </a:rPr>
              <a:t>填写学生信息）</a:t>
            </a:r>
            <a:endParaRPr lang="zh-CN" altLang="en-US" sz="1600" b="1" dirty="0">
              <a:solidFill>
                <a:srgbClr val="FF0000"/>
              </a:solidFill>
              <a:latin typeface="Arial" panose="020B0604020202020204" pitchFamily="34" charset="0"/>
              <a:ea typeface="微软雅黑" panose="020B0503020204020204" pitchFamily="34" charset="-122"/>
              <a:sym typeface="+mn-ea"/>
            </a:endParaRPr>
          </a:p>
        </p:txBody>
      </p:sp>
      <p:pic>
        <p:nvPicPr>
          <p:cNvPr id="2" name="图片 1"/>
          <p:cNvPicPr>
            <a:picLocks noChangeAspect="1"/>
          </p:cNvPicPr>
          <p:nvPr/>
        </p:nvPicPr>
        <p:blipFill>
          <a:blip r:embed="rId1"/>
          <a:stretch>
            <a:fillRect/>
          </a:stretch>
        </p:blipFill>
        <p:spPr>
          <a:xfrm>
            <a:off x="539750" y="1059815"/>
            <a:ext cx="3257550" cy="2578100"/>
          </a:xfrm>
          <a:prstGeom prst="rect">
            <a:avLst/>
          </a:prstGeom>
        </p:spPr>
      </p:pic>
      <p:sp>
        <p:nvSpPr>
          <p:cNvPr id="4" name="矩形标注 1073742867"/>
          <p:cNvSpPr/>
          <p:nvPr>
            <p:custDataLst>
              <p:tags r:id="rId2"/>
            </p:custDataLst>
          </p:nvPr>
        </p:nvSpPr>
        <p:spPr>
          <a:xfrm>
            <a:off x="264160" y="3867150"/>
            <a:ext cx="3808730" cy="648970"/>
          </a:xfrm>
          <a:prstGeom prst="wedgeRectCallout">
            <a:avLst>
              <a:gd name="adj1" fmla="val 23057"/>
              <a:gd name="adj2" fmla="val -48630"/>
            </a:avLst>
          </a:prstGeom>
          <a:solidFill>
            <a:srgbClr val="FFFFFF"/>
          </a:solidFill>
          <a:ln w="38100" cap="flat" cmpd="sng">
            <a:solidFill>
              <a:srgbClr val="FF6600"/>
            </a:solidFill>
            <a:prstDash val="solid"/>
            <a:miter/>
            <a:headEnd type="none" w="med" len="med"/>
            <a:tailEnd type="none" w="med" len="med"/>
          </a:ln>
        </p:spPr>
        <p:txBody>
          <a:bodyPr anchor="ctr"/>
          <a:p>
            <a:pPr eaLnBrk="1" hangingPunct="1">
              <a:lnSpc>
                <a:spcPts val="2000"/>
              </a:lnSpc>
              <a:buFont typeface="Arial" panose="020B0604020202020204" pitchFamily="34" charset="0"/>
            </a:pPr>
            <a:endParaRPr lang="zh-CN" altLang="en-US" sz="1200" dirty="0">
              <a:latin typeface="微软雅黑" panose="020B0503020204020204" pitchFamily="34" charset="-122"/>
              <a:ea typeface="微软雅黑" panose="020B0503020204020204" pitchFamily="34" charset="-122"/>
            </a:endParaRPr>
          </a:p>
          <a:p>
            <a:pPr eaLnBrk="1" hangingPunct="1">
              <a:lnSpc>
                <a:spcPts val="2000"/>
              </a:lnSpc>
              <a:buFont typeface="Arial" panose="020B0604020202020204" pitchFamily="34" charset="0"/>
            </a:pPr>
            <a:r>
              <a:rPr lang="zh-CN" altLang="en-US" sz="1400" dirty="0">
                <a:solidFill>
                  <a:srgbClr val="FF0000"/>
                </a:solidFill>
                <a:latin typeface="微软雅黑" panose="020B0503020204020204" pitchFamily="34" charset="-122"/>
                <a:ea typeface="微软雅黑" panose="020B0503020204020204" pitchFamily="34" charset="-122"/>
              </a:rPr>
              <a:t>系统会根据登录的e福州或闽政通账号，找到同户下符合招生年龄的学生信息。</a:t>
            </a:r>
            <a:endParaRPr lang="zh-CN" altLang="en-US" sz="1400" dirty="0">
              <a:solidFill>
                <a:srgbClr val="FF0000"/>
              </a:solidFill>
              <a:latin typeface="微软雅黑" panose="020B0503020204020204" pitchFamily="34" charset="-122"/>
              <a:ea typeface="微软雅黑" panose="020B0503020204020204" pitchFamily="34" charset="-122"/>
            </a:endParaRPr>
          </a:p>
          <a:p>
            <a:pPr eaLnBrk="1" hangingPunct="1">
              <a:lnSpc>
                <a:spcPts val="2000"/>
              </a:lnSpc>
              <a:buFont typeface="Arial" panose="020B0604020202020204" pitchFamily="34" charset="0"/>
            </a:pPr>
            <a:endParaRPr lang="zh-CN" altLang="en-US" sz="1200" dirty="0">
              <a:latin typeface="微软雅黑" panose="020B0503020204020204" pitchFamily="34" charset="-122"/>
              <a:ea typeface="微软雅黑" panose="020B0503020204020204" pitchFamily="34" charset="-122"/>
            </a:endParaRPr>
          </a:p>
        </p:txBody>
      </p:sp>
      <p:sp>
        <p:nvSpPr>
          <p:cNvPr id="7" name="矩形标注 1073742867"/>
          <p:cNvSpPr/>
          <p:nvPr>
            <p:custDataLst>
              <p:tags r:id="rId3"/>
            </p:custDataLst>
          </p:nvPr>
        </p:nvSpPr>
        <p:spPr>
          <a:xfrm>
            <a:off x="7668260" y="1060450"/>
            <a:ext cx="791210" cy="3312795"/>
          </a:xfrm>
          <a:prstGeom prst="wedgeRectCallout">
            <a:avLst>
              <a:gd name="adj1" fmla="val -47271"/>
              <a:gd name="adj2" fmla="val -22915"/>
            </a:avLst>
          </a:prstGeom>
          <a:solidFill>
            <a:srgbClr val="FFFFFF"/>
          </a:solidFill>
          <a:ln w="38100" cap="flat" cmpd="sng">
            <a:solidFill>
              <a:srgbClr val="FF6600"/>
            </a:solidFill>
            <a:prstDash val="solid"/>
            <a:miter/>
            <a:headEnd type="none" w="med" len="med"/>
            <a:tailEnd type="none" w="med" len="med"/>
          </a:ln>
        </p:spPr>
        <p:txBody>
          <a:bodyPr anchor="ctr"/>
          <a:p>
            <a:pPr eaLnBrk="1" hangingPunct="1">
              <a:lnSpc>
                <a:spcPts val="2000"/>
              </a:lnSpc>
              <a:buFont typeface="Arial" panose="020B0604020202020204" pitchFamily="34" charset="0"/>
            </a:pPr>
            <a:r>
              <a:rPr lang="zh-CN" altLang="en-US" sz="1400" dirty="0">
                <a:solidFill>
                  <a:srgbClr val="FF0000"/>
                </a:solidFill>
                <a:latin typeface="微软雅黑" panose="020B0503020204020204" pitchFamily="34" charset="-122"/>
                <a:ea typeface="微软雅黑" panose="020B0503020204020204" pitchFamily="34" charset="-122"/>
              </a:rPr>
              <a:t>系统未识别或无法识别到登录e福州或闽政通账号的学生信息，可直接手动填写。</a:t>
            </a:r>
            <a:endParaRPr lang="zh-CN" altLang="en-US" sz="1400" dirty="0">
              <a:solidFill>
                <a:srgbClr val="FF0000"/>
              </a:solidFill>
              <a:latin typeface="微软雅黑" panose="020B0503020204020204" pitchFamily="34" charset="-122"/>
              <a:ea typeface="微软雅黑" panose="020B0503020204020204" pitchFamily="34" charset="-122"/>
            </a:endParaRPr>
          </a:p>
          <a:p>
            <a:pPr eaLnBrk="1" hangingPunct="1">
              <a:lnSpc>
                <a:spcPts val="2000"/>
              </a:lnSpc>
              <a:buFont typeface="Arial" panose="020B0604020202020204" pitchFamily="34" charset="0"/>
            </a:pPr>
            <a:endParaRPr lang="zh-CN" altLang="en-US" sz="1200" dirty="0">
              <a:latin typeface="微软雅黑" panose="020B0503020204020204" pitchFamily="34" charset="-122"/>
              <a:ea typeface="微软雅黑" panose="020B0503020204020204" pitchFamily="34" charset="-122"/>
            </a:endParaRPr>
          </a:p>
        </p:txBody>
      </p:sp>
      <p:sp>
        <p:nvSpPr>
          <p:cNvPr id="10" name="右箭头 9"/>
          <p:cNvSpPr/>
          <p:nvPr/>
        </p:nvSpPr>
        <p:spPr>
          <a:xfrm rot="16200000">
            <a:off x="2127250" y="3447415"/>
            <a:ext cx="343535" cy="4953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6" name="右箭头 15"/>
          <p:cNvSpPr/>
          <p:nvPr/>
        </p:nvSpPr>
        <p:spPr>
          <a:xfrm rot="10800000">
            <a:off x="7124065" y="2284095"/>
            <a:ext cx="544830" cy="4953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12" name="图片 11"/>
          <p:cNvPicPr>
            <a:picLocks noChangeAspect="1"/>
          </p:cNvPicPr>
          <p:nvPr/>
        </p:nvPicPr>
        <p:blipFill>
          <a:blip r:embed="rId4"/>
          <a:stretch>
            <a:fillRect/>
          </a:stretch>
        </p:blipFill>
        <p:spPr>
          <a:xfrm>
            <a:off x="4841240" y="1015365"/>
            <a:ext cx="2282825" cy="3473450"/>
          </a:xfrm>
          <a:prstGeom prst="rect">
            <a:avLst/>
          </a:prstGeom>
        </p:spPr>
      </p:pic>
    </p:spTree>
  </p:cSld>
  <p:clrMapOvr>
    <a:masterClrMapping/>
  </p:clrMapOvr>
  <p:transition spd="slow" advTm="2185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1000"/>
                                        <p:tgtEl>
                                          <p:spTgt spid="4"/>
                                        </p:tgtEl>
                                      </p:cBhvr>
                                    </p:animEffect>
                                  </p:childTnLst>
                                </p:cTn>
                              </p:par>
                            </p:childTnLst>
                          </p:cTn>
                        </p:par>
                        <p:par>
                          <p:cTn id="8" fill="hold">
                            <p:stCondLst>
                              <p:cond delay="1000"/>
                            </p:stCondLst>
                            <p:childTnLst>
                              <p:par>
                                <p:cTn id="9" presetID="16" presetClass="entr" presetSubtype="21"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barn(inVertical)">
                                      <p:cBhvr>
                                        <p:cTn id="11"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7" grpId="0" bldLvl="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2531" name="标题 1"/>
          <p:cNvSpPr txBox="1"/>
          <p:nvPr/>
        </p:nvSpPr>
        <p:spPr>
          <a:xfrm>
            <a:off x="826770" y="200025"/>
            <a:ext cx="9146540" cy="347980"/>
          </a:xfrm>
          <a:prstGeom prst="rect">
            <a:avLst/>
          </a:prstGeom>
          <a:noFill/>
          <a:ln w="9525">
            <a:noFill/>
          </a:ln>
        </p:spPr>
        <p:txBody>
          <a:bodyPr anchor="b"/>
          <a:p>
            <a:pPr eaLnBrk="1" hangingPunct="1">
              <a:lnSpc>
                <a:spcPct val="200000"/>
              </a:lnSpc>
              <a:buFont typeface="Arial" panose="020B0604020202020204" pitchFamily="34" charset="0"/>
            </a:pPr>
            <a:r>
              <a:rPr lang="zh-CN" altLang="en-US" sz="1600" dirty="0">
                <a:solidFill>
                  <a:srgbClr val="606060"/>
                </a:solidFill>
                <a:latin typeface="Arial" panose="020B0604020202020204" pitchFamily="34" charset="0"/>
                <a:ea typeface="微软雅黑" panose="020B0503020204020204" pitchFamily="34" charset="-122"/>
              </a:rPr>
              <a:t>预报名操作步骤之四：</a:t>
            </a:r>
            <a:r>
              <a:rPr lang="zh-CN" altLang="en-US" sz="1600" b="1" dirty="0">
                <a:solidFill>
                  <a:srgbClr val="606060"/>
                </a:solidFill>
                <a:ea typeface="微软雅黑" panose="020B0503020204020204" pitchFamily="34" charset="-122"/>
                <a:sym typeface="+mn-ea"/>
              </a:rPr>
              <a:t>填写学生具体信息</a:t>
            </a:r>
            <a:r>
              <a:rPr lang="zh-CN" altLang="en-US" sz="1600" b="1" dirty="0">
                <a:solidFill>
                  <a:srgbClr val="FF0000"/>
                </a:solidFill>
                <a:ea typeface="微软雅黑" panose="020B0503020204020204" pitchFamily="34" charset="-122"/>
                <a:sym typeface="+mn-ea"/>
              </a:rPr>
              <a:t>（不符合片内生条件的本地生</a:t>
            </a:r>
            <a:r>
              <a:rPr lang="en-US" altLang="zh-CN" sz="1600" b="1" dirty="0">
                <a:solidFill>
                  <a:srgbClr val="FF0000"/>
                </a:solidFill>
                <a:ea typeface="微软雅黑" panose="020B0503020204020204" pitchFamily="34" charset="-122"/>
                <a:sym typeface="+mn-ea"/>
              </a:rPr>
              <a:t>-</a:t>
            </a:r>
            <a:r>
              <a:rPr lang="zh-CN" altLang="en-US" sz="1600" b="1" dirty="0">
                <a:solidFill>
                  <a:srgbClr val="FF0000"/>
                </a:solidFill>
                <a:ea typeface="微软雅黑" panose="020B0503020204020204" pitchFamily="34" charset="-122"/>
                <a:sym typeface="+mn-ea"/>
              </a:rPr>
              <a:t>填写基本信息）</a:t>
            </a:r>
            <a:endParaRPr lang="zh-CN" altLang="en-US" sz="1600" b="1" dirty="0">
              <a:solidFill>
                <a:srgbClr val="FF0000"/>
              </a:solidFill>
              <a:latin typeface="Arial" panose="020B0604020202020204" pitchFamily="34" charset="0"/>
              <a:ea typeface="微软雅黑" panose="020B0503020204020204" pitchFamily="34" charset="-122"/>
              <a:sym typeface="+mn-ea"/>
            </a:endParaRPr>
          </a:p>
        </p:txBody>
      </p:sp>
      <p:pic>
        <p:nvPicPr>
          <p:cNvPr id="2" name="图片 1"/>
          <p:cNvPicPr>
            <a:picLocks noChangeAspect="1"/>
          </p:cNvPicPr>
          <p:nvPr/>
        </p:nvPicPr>
        <p:blipFill>
          <a:blip r:embed="rId1"/>
          <a:stretch>
            <a:fillRect/>
          </a:stretch>
        </p:blipFill>
        <p:spPr>
          <a:xfrm>
            <a:off x="1043940" y="699135"/>
            <a:ext cx="2515235" cy="3420745"/>
          </a:xfrm>
          <a:prstGeom prst="rect">
            <a:avLst/>
          </a:prstGeom>
        </p:spPr>
      </p:pic>
      <p:sp>
        <p:nvSpPr>
          <p:cNvPr id="7" name="矩形标注 1073742867"/>
          <p:cNvSpPr/>
          <p:nvPr>
            <p:custDataLst>
              <p:tags r:id="rId2"/>
            </p:custDataLst>
          </p:nvPr>
        </p:nvSpPr>
        <p:spPr>
          <a:xfrm>
            <a:off x="540385" y="4427220"/>
            <a:ext cx="3808730" cy="551815"/>
          </a:xfrm>
          <a:prstGeom prst="wedgeRectCallout">
            <a:avLst>
              <a:gd name="adj1" fmla="val -566"/>
              <a:gd name="adj2" fmla="val -49309"/>
            </a:avLst>
          </a:prstGeom>
          <a:solidFill>
            <a:srgbClr val="FFFFFF"/>
          </a:solidFill>
          <a:ln w="38100" cap="flat" cmpd="sng">
            <a:solidFill>
              <a:srgbClr val="FF6600"/>
            </a:solidFill>
            <a:prstDash val="solid"/>
            <a:miter/>
            <a:headEnd type="none" w="med" len="med"/>
            <a:tailEnd type="none" w="med" len="med"/>
          </a:ln>
        </p:spPr>
        <p:txBody>
          <a:bodyPr anchor="ctr"/>
          <a:p>
            <a:pPr eaLnBrk="1" hangingPunct="1">
              <a:lnSpc>
                <a:spcPts val="2000"/>
              </a:lnSpc>
              <a:buFont typeface="Arial" panose="020B0604020202020204" pitchFamily="34" charset="0"/>
            </a:pPr>
            <a:endParaRPr lang="zh-CN" altLang="en-US" sz="1200" dirty="0">
              <a:latin typeface="微软雅黑" panose="020B0503020204020204" pitchFamily="34" charset="-122"/>
              <a:ea typeface="微软雅黑" panose="020B0503020204020204" pitchFamily="34" charset="-122"/>
            </a:endParaRPr>
          </a:p>
          <a:p>
            <a:pPr eaLnBrk="1" hangingPunct="1">
              <a:lnSpc>
                <a:spcPts val="2000"/>
              </a:lnSpc>
              <a:buFont typeface="Arial" panose="020B0604020202020204" pitchFamily="34" charset="0"/>
            </a:pPr>
            <a:r>
              <a:rPr lang="zh-CN" altLang="en-US" sz="1400" dirty="0">
                <a:solidFill>
                  <a:srgbClr val="FF0000"/>
                </a:solidFill>
                <a:latin typeface="微软雅黑" panose="020B0503020204020204" pitchFamily="34" charset="-122"/>
                <a:ea typeface="微软雅黑" panose="020B0503020204020204" pitchFamily="34" charset="-122"/>
              </a:rPr>
              <a:t>系统会根据登录的e福州账号，找到用户名下的房产信息。</a:t>
            </a:r>
            <a:endParaRPr lang="zh-CN" altLang="en-US" sz="1400" dirty="0">
              <a:solidFill>
                <a:srgbClr val="FF0000"/>
              </a:solidFill>
              <a:latin typeface="微软雅黑" panose="020B0503020204020204" pitchFamily="34" charset="-122"/>
              <a:ea typeface="微软雅黑" panose="020B0503020204020204" pitchFamily="34" charset="-122"/>
            </a:endParaRPr>
          </a:p>
          <a:p>
            <a:pPr eaLnBrk="1" hangingPunct="1">
              <a:lnSpc>
                <a:spcPts val="2000"/>
              </a:lnSpc>
              <a:buFont typeface="Arial" panose="020B0604020202020204" pitchFamily="34" charset="0"/>
            </a:pPr>
            <a:endParaRPr lang="zh-CN" altLang="en-US" sz="1200" dirty="0">
              <a:latin typeface="微软雅黑" panose="020B0503020204020204" pitchFamily="34" charset="-122"/>
              <a:ea typeface="微软雅黑" panose="020B0503020204020204" pitchFamily="34" charset="-122"/>
            </a:endParaRPr>
          </a:p>
        </p:txBody>
      </p:sp>
      <p:sp>
        <p:nvSpPr>
          <p:cNvPr id="12" name="右箭头 11"/>
          <p:cNvSpPr/>
          <p:nvPr/>
        </p:nvSpPr>
        <p:spPr>
          <a:xfrm rot="16200000">
            <a:off x="2236470" y="4008755"/>
            <a:ext cx="343535" cy="4953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3" name="图片 2"/>
          <p:cNvPicPr>
            <a:picLocks noChangeAspect="1"/>
          </p:cNvPicPr>
          <p:nvPr/>
        </p:nvPicPr>
        <p:blipFill>
          <a:blip r:embed="rId3"/>
          <a:stretch>
            <a:fillRect/>
          </a:stretch>
        </p:blipFill>
        <p:spPr>
          <a:xfrm>
            <a:off x="5005070" y="788670"/>
            <a:ext cx="3036570" cy="3242310"/>
          </a:xfrm>
          <a:prstGeom prst="rect">
            <a:avLst/>
          </a:prstGeom>
        </p:spPr>
      </p:pic>
      <p:sp>
        <p:nvSpPr>
          <p:cNvPr id="4" name="矩形标注 1073742867"/>
          <p:cNvSpPr/>
          <p:nvPr>
            <p:custDataLst>
              <p:tags r:id="rId4"/>
            </p:custDataLst>
          </p:nvPr>
        </p:nvSpPr>
        <p:spPr>
          <a:xfrm flipH="1">
            <a:off x="5076190" y="4299585"/>
            <a:ext cx="2982595" cy="649605"/>
          </a:xfrm>
          <a:prstGeom prst="wedgeRectCallout">
            <a:avLst>
              <a:gd name="adj1" fmla="val 18107"/>
              <a:gd name="adj2" fmla="val -49804"/>
            </a:avLst>
          </a:prstGeom>
          <a:solidFill>
            <a:srgbClr val="FFFFFF"/>
          </a:solidFill>
          <a:ln w="38100" cap="flat" cmpd="sng">
            <a:solidFill>
              <a:srgbClr val="FF6600"/>
            </a:solidFill>
            <a:prstDash val="solid"/>
            <a:miter/>
            <a:headEnd type="none" w="med" len="med"/>
            <a:tailEnd type="none" w="med" len="med"/>
          </a:ln>
        </p:spPr>
        <p:txBody>
          <a:bodyPr anchor="ctr"/>
          <a:p>
            <a:pPr eaLnBrk="1" hangingPunct="1">
              <a:lnSpc>
                <a:spcPts val="2000"/>
              </a:lnSpc>
              <a:buFont typeface="Arial" panose="020B0604020202020204" pitchFamily="34" charset="0"/>
            </a:pPr>
            <a:endParaRPr lang="zh-CN" altLang="en-US" sz="1200" dirty="0">
              <a:latin typeface="微软雅黑" panose="020B0503020204020204" pitchFamily="34" charset="-122"/>
              <a:ea typeface="微软雅黑" panose="020B0503020204020204" pitchFamily="34" charset="-122"/>
            </a:endParaRPr>
          </a:p>
          <a:p>
            <a:pPr algn="l" eaLnBrk="1" hangingPunct="1">
              <a:lnSpc>
                <a:spcPts val="2000"/>
              </a:lnSpc>
              <a:buClrTx/>
              <a:buSzTx/>
              <a:buFont typeface="Arial" panose="020B0604020202020204" pitchFamily="34" charset="0"/>
            </a:pPr>
            <a:r>
              <a:rPr lang="zh-CN" altLang="en-US" sz="1400" dirty="0">
                <a:solidFill>
                  <a:srgbClr val="FF0000"/>
                </a:solidFill>
                <a:latin typeface="微软雅黑" panose="020B0503020204020204" pitchFamily="34" charset="-122"/>
                <a:ea typeface="微软雅黑" panose="020B0503020204020204" pitchFamily="34" charset="-122"/>
              </a:rPr>
              <a:t>系统未识别或无法识别到登录e福州账号的房产信息，可直接手动填写。</a:t>
            </a:r>
            <a:endParaRPr lang="zh-CN" altLang="en-US" sz="1400" dirty="0">
              <a:solidFill>
                <a:srgbClr val="FF0000"/>
              </a:solidFill>
              <a:latin typeface="微软雅黑" panose="020B0503020204020204" pitchFamily="34" charset="-122"/>
              <a:ea typeface="微软雅黑" panose="020B0503020204020204" pitchFamily="34" charset="-122"/>
            </a:endParaRPr>
          </a:p>
          <a:p>
            <a:pPr eaLnBrk="1" hangingPunct="1">
              <a:lnSpc>
                <a:spcPts val="2000"/>
              </a:lnSpc>
              <a:buFont typeface="Arial" panose="020B0604020202020204" pitchFamily="34" charset="0"/>
            </a:pPr>
            <a:endParaRPr lang="zh-CN" altLang="en-US" sz="1200" dirty="0">
              <a:latin typeface="微软雅黑" panose="020B0503020204020204" pitchFamily="34" charset="-122"/>
              <a:ea typeface="微软雅黑" panose="020B0503020204020204" pitchFamily="34" charset="-122"/>
            </a:endParaRPr>
          </a:p>
        </p:txBody>
      </p:sp>
      <p:sp>
        <p:nvSpPr>
          <p:cNvPr id="13" name="右箭头 12"/>
          <p:cNvSpPr/>
          <p:nvPr/>
        </p:nvSpPr>
        <p:spPr>
          <a:xfrm rot="16200000">
            <a:off x="6395720" y="3879850"/>
            <a:ext cx="343535" cy="4953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4" name="矩形标注 1073742866"/>
          <p:cNvSpPr/>
          <p:nvPr>
            <p:custDataLst>
              <p:tags r:id="rId5"/>
            </p:custDataLst>
          </p:nvPr>
        </p:nvSpPr>
        <p:spPr>
          <a:xfrm flipH="1">
            <a:off x="2844165" y="2715895"/>
            <a:ext cx="2020570" cy="540385"/>
          </a:xfrm>
          <a:prstGeom prst="wedgeRectCallout">
            <a:avLst>
              <a:gd name="adj1" fmla="val 65991"/>
              <a:gd name="adj2" fmla="val 32742"/>
            </a:avLst>
          </a:prstGeom>
          <a:solidFill>
            <a:srgbClr val="FFFFFF"/>
          </a:solidFill>
          <a:ln w="12700" cap="flat" cmpd="sng">
            <a:solidFill>
              <a:schemeClr val="accent1">
                <a:shade val="50000"/>
              </a:schemeClr>
            </a:solidFill>
            <a:prstDash val="solid"/>
            <a:miter/>
            <a:headEnd type="none" w="med" len="med"/>
            <a:tailEnd type="none" w="med" len="med"/>
          </a:ln>
        </p:spPr>
        <p:txBody>
          <a:bodyPr anchor="ctr"/>
          <a:p>
            <a:pPr eaLnBrk="1" hangingPunct="1">
              <a:lnSpc>
                <a:spcPts val="2000"/>
              </a:lnSpc>
              <a:buFont typeface="Arial" panose="020B0604020202020204" pitchFamily="34" charset="0"/>
            </a:pPr>
            <a:r>
              <a:rPr lang="zh-CN" altLang="en-US" sz="1000" b="1">
                <a:solidFill>
                  <a:srgbClr val="FF0000"/>
                </a:solidFill>
                <a:sym typeface="+mn-ea"/>
              </a:rPr>
              <a:t>选择自己名下的房产作为学生入学凭证。</a:t>
            </a:r>
            <a:endParaRPr lang="zh-CN" sz="1000" dirty="0">
              <a:latin typeface="Arial" panose="020B0604020202020204" pitchFamily="34" charset="0"/>
            </a:endParaRPr>
          </a:p>
        </p:txBody>
      </p:sp>
      <p:sp>
        <p:nvSpPr>
          <p:cNvPr id="15" name="矩形标注 1073742866"/>
          <p:cNvSpPr/>
          <p:nvPr>
            <p:custDataLst>
              <p:tags r:id="rId6"/>
            </p:custDataLst>
          </p:nvPr>
        </p:nvSpPr>
        <p:spPr>
          <a:xfrm flipH="1">
            <a:off x="2771775" y="3940175"/>
            <a:ext cx="3041650" cy="290830"/>
          </a:xfrm>
          <a:prstGeom prst="wedgeRectCallout">
            <a:avLst>
              <a:gd name="adj1" fmla="val 56282"/>
              <a:gd name="adj2" fmla="val -54148"/>
            </a:avLst>
          </a:prstGeom>
          <a:solidFill>
            <a:srgbClr val="FFFFFF"/>
          </a:solidFill>
          <a:ln w="12700" cap="flat" cmpd="sng">
            <a:solidFill>
              <a:schemeClr val="accent1">
                <a:shade val="50000"/>
              </a:schemeClr>
            </a:solidFill>
            <a:prstDash val="solid"/>
            <a:miter/>
            <a:headEnd type="none" w="med" len="med"/>
            <a:tailEnd type="none" w="med" len="med"/>
          </a:ln>
        </p:spPr>
        <p:txBody>
          <a:bodyPr anchor="ctr"/>
          <a:p>
            <a:pPr eaLnBrk="1" hangingPunct="1">
              <a:lnSpc>
                <a:spcPts val="2000"/>
              </a:lnSpc>
              <a:buFont typeface="Arial" panose="020B0604020202020204" pitchFamily="34" charset="0"/>
            </a:pPr>
            <a:r>
              <a:rPr lang="zh-CN" altLang="en-US" sz="1000" b="1">
                <a:solidFill>
                  <a:srgbClr val="FF0000"/>
                </a:solidFill>
                <a:sym typeface="+mn-ea"/>
              </a:rPr>
              <a:t>没有不动产权证或不动产权证与户籍不一致</a:t>
            </a:r>
            <a:r>
              <a:rPr lang="zh-CN" sz="1000" b="1">
                <a:solidFill>
                  <a:srgbClr val="FF0000"/>
                </a:solidFill>
                <a:sym typeface="+mn-ea"/>
              </a:rPr>
              <a:t>请选择。</a:t>
            </a:r>
            <a:endParaRPr lang="zh-CN" sz="1000" dirty="0">
              <a:latin typeface="Arial" panose="020B0604020202020204" pitchFamily="34" charset="0"/>
            </a:endParaRPr>
          </a:p>
        </p:txBody>
      </p:sp>
      <p:sp>
        <p:nvSpPr>
          <p:cNvPr id="10" name="矩形标注 1073742866"/>
          <p:cNvSpPr/>
          <p:nvPr>
            <p:custDataLst>
              <p:tags r:id="rId7"/>
            </p:custDataLst>
          </p:nvPr>
        </p:nvSpPr>
        <p:spPr>
          <a:xfrm flipH="1">
            <a:off x="6588125" y="1857375"/>
            <a:ext cx="1582420" cy="759460"/>
          </a:xfrm>
          <a:prstGeom prst="wedgeRectCallout">
            <a:avLst>
              <a:gd name="adj1" fmla="val 59109"/>
              <a:gd name="adj2" fmla="val -57859"/>
            </a:avLst>
          </a:prstGeom>
          <a:solidFill>
            <a:srgbClr val="FFFFFF"/>
          </a:solidFill>
          <a:ln w="12700" cap="flat" cmpd="sng">
            <a:solidFill>
              <a:schemeClr val="accent1">
                <a:shade val="50000"/>
              </a:schemeClr>
            </a:solidFill>
            <a:prstDash val="solid"/>
            <a:miter/>
            <a:headEnd type="none" w="med" len="med"/>
            <a:tailEnd type="none" w="med" len="med"/>
          </a:ln>
        </p:spPr>
        <p:txBody>
          <a:bodyPr anchor="ctr"/>
          <a:p>
            <a:pPr eaLnBrk="1" hangingPunct="1">
              <a:lnSpc>
                <a:spcPts val="2000"/>
              </a:lnSpc>
              <a:buFont typeface="Arial" panose="020B0604020202020204" pitchFamily="34" charset="0"/>
            </a:pPr>
            <a:r>
              <a:rPr lang="zh-CN" altLang="en-US" sz="1000" b="1">
                <a:solidFill>
                  <a:srgbClr val="FF0000"/>
                </a:solidFill>
                <a:sym typeface="+mn-ea"/>
              </a:rPr>
              <a:t>没有不动产权证或不动产权证与户籍不一致</a:t>
            </a:r>
            <a:r>
              <a:rPr lang="zh-CN" sz="1000" b="1">
                <a:solidFill>
                  <a:srgbClr val="FF0000"/>
                </a:solidFill>
                <a:sym typeface="+mn-ea"/>
              </a:rPr>
              <a:t>请选择</a:t>
            </a:r>
            <a:r>
              <a:rPr lang="en-US" altLang="zh-CN" sz="1000" b="1">
                <a:solidFill>
                  <a:srgbClr val="FF0000"/>
                </a:solidFill>
                <a:sym typeface="+mn-ea"/>
              </a:rPr>
              <a:t>“</a:t>
            </a:r>
            <a:r>
              <a:rPr lang="zh-CN" altLang="en-US" sz="1000" b="1">
                <a:solidFill>
                  <a:srgbClr val="FF0000"/>
                </a:solidFill>
                <a:sym typeface="+mn-ea"/>
              </a:rPr>
              <a:t>否</a:t>
            </a:r>
            <a:r>
              <a:rPr lang="en-US" altLang="zh-CN" sz="1000" b="1">
                <a:solidFill>
                  <a:srgbClr val="FF0000"/>
                </a:solidFill>
                <a:sym typeface="+mn-ea"/>
              </a:rPr>
              <a:t>”</a:t>
            </a:r>
            <a:r>
              <a:rPr lang="zh-CN" sz="1000" b="1">
                <a:solidFill>
                  <a:srgbClr val="FF0000"/>
                </a:solidFill>
                <a:sym typeface="+mn-ea"/>
              </a:rPr>
              <a:t>。</a:t>
            </a:r>
            <a:endParaRPr lang="zh-CN" sz="1000" dirty="0">
              <a:latin typeface="Arial" panose="020B0604020202020204" pitchFamily="34" charset="0"/>
            </a:endParaRPr>
          </a:p>
        </p:txBody>
      </p:sp>
    </p:spTree>
  </p:cSld>
  <p:clrMapOvr>
    <a:masterClrMapping/>
  </p:clrMapOvr>
  <p:transition spd="slow" advTm="2185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1000"/>
                                        <p:tgtEl>
                                          <p:spTgt spid="7"/>
                                        </p:tgtEl>
                                      </p:cBhvr>
                                    </p:animEffect>
                                  </p:childTnLst>
                                </p:cTn>
                              </p:par>
                            </p:childTnLst>
                          </p:cTn>
                        </p:par>
                        <p:par>
                          <p:cTn id="8" fill="hold">
                            <p:stCondLst>
                              <p:cond delay="1000"/>
                            </p:stCondLst>
                            <p:childTnLst>
                              <p:par>
                                <p:cTn id="9" presetID="16" presetClass="entr" presetSubtype="21"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barn(inVertical)">
                                      <p:cBhvr>
                                        <p:cTn id="11" dur="1000"/>
                                        <p:tgtEl>
                                          <p:spTgt spid="4"/>
                                        </p:tgtEl>
                                      </p:cBhvr>
                                    </p:animEffect>
                                  </p:childTnLst>
                                </p:cTn>
                              </p:par>
                            </p:childTnLst>
                          </p:cTn>
                        </p:par>
                        <p:par>
                          <p:cTn id="12" fill="hold">
                            <p:stCondLst>
                              <p:cond delay="2000"/>
                            </p:stCondLst>
                            <p:childTnLst>
                              <p:par>
                                <p:cTn id="13" presetID="1" presetClass="entr" presetSubtype="0" fill="hold" grpId="0" nodeType="after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par>
                          <p:cTn id="15" fill="hold">
                            <p:stCondLst>
                              <p:cond delay="2000"/>
                            </p:stCondLst>
                            <p:childTnLst>
                              <p:par>
                                <p:cTn id="16" presetID="1" presetClass="entr" presetSubtype="0" fill="hold" grpId="0" nodeType="afterEffect">
                                  <p:stCondLst>
                                    <p:cond delay="0"/>
                                  </p:stCondLst>
                                  <p:childTnLst>
                                    <p:set>
                                      <p:cBhvr>
                                        <p:cTn id="17" dur="1" fill="hold">
                                          <p:stCondLst>
                                            <p:cond delay="0"/>
                                          </p:stCondLst>
                                        </p:cTn>
                                        <p:tgtEl>
                                          <p:spTgt spid="15"/>
                                        </p:tgtEl>
                                        <p:attrNameLst>
                                          <p:attrName>style.visibility</p:attrName>
                                        </p:attrNameLst>
                                      </p:cBhvr>
                                      <p:to>
                                        <p:strVal val="visible"/>
                                      </p:to>
                                    </p:set>
                                  </p:childTnLst>
                                </p:cTn>
                              </p:par>
                            </p:childTnLst>
                          </p:cTn>
                        </p:par>
                        <p:par>
                          <p:cTn id="18" fill="hold">
                            <p:stCondLst>
                              <p:cond delay="2000"/>
                            </p:stCondLst>
                            <p:childTnLst>
                              <p:par>
                                <p:cTn id="19" presetID="1" presetClass="entr" presetSubtype="0" fill="hold" grpId="0" nodeType="after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P spid="4" grpId="0" bldLvl="0" animBg="1"/>
      <p:bldP spid="14" grpId="0" bldLvl="0" animBg="1"/>
      <p:bldP spid="15" grpId="0" bldLvl="0" animBg="1"/>
      <p:bldP spid="10" grpId="0" bldLvl="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图片 2"/>
          <p:cNvPicPr>
            <a:picLocks noChangeAspect="1"/>
          </p:cNvPicPr>
          <p:nvPr/>
        </p:nvPicPr>
        <p:blipFill>
          <a:blip r:embed="rId1"/>
          <a:stretch>
            <a:fillRect/>
          </a:stretch>
        </p:blipFill>
        <p:spPr>
          <a:xfrm>
            <a:off x="3204210" y="627380"/>
            <a:ext cx="2268855" cy="4433570"/>
          </a:xfrm>
          <a:prstGeom prst="rect">
            <a:avLst/>
          </a:prstGeom>
        </p:spPr>
      </p:pic>
      <p:sp>
        <p:nvSpPr>
          <p:cNvPr id="22531" name="标题 1"/>
          <p:cNvSpPr txBox="1"/>
          <p:nvPr/>
        </p:nvSpPr>
        <p:spPr>
          <a:xfrm>
            <a:off x="826770" y="200025"/>
            <a:ext cx="8368030" cy="347980"/>
          </a:xfrm>
          <a:prstGeom prst="rect">
            <a:avLst/>
          </a:prstGeom>
          <a:noFill/>
          <a:ln w="9525">
            <a:noFill/>
          </a:ln>
        </p:spPr>
        <p:txBody>
          <a:bodyPr anchor="b"/>
          <a:p>
            <a:pPr eaLnBrk="1" hangingPunct="1">
              <a:lnSpc>
                <a:spcPct val="200000"/>
              </a:lnSpc>
              <a:buFont typeface="Arial" panose="020B0604020202020204" pitchFamily="34" charset="0"/>
            </a:pPr>
            <a:r>
              <a:rPr lang="zh-CN" altLang="en-US" sz="1600" dirty="0">
                <a:solidFill>
                  <a:srgbClr val="606060"/>
                </a:solidFill>
                <a:latin typeface="Arial" panose="020B0604020202020204" pitchFamily="34" charset="0"/>
                <a:ea typeface="微软雅黑" panose="020B0503020204020204" pitchFamily="34" charset="-122"/>
              </a:rPr>
              <a:t>预报名操作步骤之四：</a:t>
            </a:r>
            <a:r>
              <a:rPr lang="zh-CN" altLang="en-US" sz="1600" b="1" dirty="0">
                <a:solidFill>
                  <a:srgbClr val="606060"/>
                </a:solidFill>
                <a:ea typeface="微软雅黑" panose="020B0503020204020204" pitchFamily="34" charset="-122"/>
                <a:sym typeface="+mn-ea"/>
              </a:rPr>
              <a:t>填写学生具体信息</a:t>
            </a:r>
            <a:r>
              <a:rPr lang="zh-CN" altLang="en-US" sz="1600" b="1" dirty="0">
                <a:solidFill>
                  <a:srgbClr val="FF0000"/>
                </a:solidFill>
                <a:ea typeface="微软雅黑" panose="020B0503020204020204" pitchFamily="34" charset="-122"/>
                <a:sym typeface="+mn-ea"/>
              </a:rPr>
              <a:t>（不符合片内生条件的本地生</a:t>
            </a:r>
            <a:r>
              <a:rPr lang="en-US" altLang="zh-CN" sz="1600" b="1" dirty="0">
                <a:solidFill>
                  <a:srgbClr val="FF0000"/>
                </a:solidFill>
                <a:ea typeface="微软雅黑" panose="020B0503020204020204" pitchFamily="34" charset="-122"/>
                <a:sym typeface="+mn-ea"/>
              </a:rPr>
              <a:t>-</a:t>
            </a:r>
            <a:r>
              <a:rPr lang="zh-CN" altLang="en-US" sz="1600" b="1" dirty="0">
                <a:solidFill>
                  <a:srgbClr val="FF0000"/>
                </a:solidFill>
                <a:ea typeface="微软雅黑" panose="020B0503020204020204" pitchFamily="34" charset="-122"/>
                <a:sym typeface="+mn-ea"/>
              </a:rPr>
              <a:t>填写基本信息）</a:t>
            </a:r>
            <a:endParaRPr lang="zh-CN" altLang="en-US" sz="1600" b="1" dirty="0">
              <a:solidFill>
                <a:srgbClr val="FF0000"/>
              </a:solidFill>
              <a:latin typeface="Arial" panose="020B0604020202020204" pitchFamily="34" charset="0"/>
              <a:ea typeface="微软雅黑" panose="020B0503020204020204" pitchFamily="34" charset="-122"/>
              <a:sym typeface="+mn-ea"/>
            </a:endParaRPr>
          </a:p>
        </p:txBody>
      </p:sp>
      <p:sp>
        <p:nvSpPr>
          <p:cNvPr id="20487" name="矩形标注 1073742863"/>
          <p:cNvSpPr/>
          <p:nvPr>
            <p:custDataLst>
              <p:tags r:id="rId2"/>
            </p:custDataLst>
          </p:nvPr>
        </p:nvSpPr>
        <p:spPr>
          <a:xfrm>
            <a:off x="5652135" y="2794635"/>
            <a:ext cx="2426970" cy="1998345"/>
          </a:xfrm>
          <a:prstGeom prst="wedgeRectCallout">
            <a:avLst>
              <a:gd name="adj1" fmla="val -60361"/>
              <a:gd name="adj2" fmla="val 7639"/>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anchor="ctr"/>
          <a:p>
            <a:pPr eaLnBrk="1" hangingPunct="1">
              <a:lnSpc>
                <a:spcPts val="2000"/>
              </a:lnSpc>
              <a:buFont typeface="Arial" panose="020B0604020202020204" pitchFamily="34" charset="0"/>
            </a:pPr>
            <a:endParaRPr lang="zh-CN" altLang="en-US" sz="1200" b="1" baseline="30000" dirty="0">
              <a:solidFill>
                <a:srgbClr val="24923B"/>
              </a:solidFill>
              <a:latin typeface="微软雅黑" panose="020B0503020204020204" pitchFamily="34" charset="-122"/>
              <a:ea typeface="微软雅黑" panose="020B0503020204020204" pitchFamily="34" charset="-122"/>
              <a:sym typeface="+mn-ea"/>
            </a:endParaRPr>
          </a:p>
          <a:p>
            <a:pPr eaLnBrk="1" hangingPunct="1">
              <a:lnSpc>
                <a:spcPts val="2000"/>
              </a:lnSpc>
              <a:buFont typeface="Arial" panose="020B0604020202020204" pitchFamily="34" charset="0"/>
            </a:pPr>
            <a:r>
              <a:rPr lang="zh-CN" altLang="en-US" sz="1200" b="1" baseline="30000" dirty="0">
                <a:solidFill>
                  <a:srgbClr val="24923B"/>
                </a:solidFill>
                <a:latin typeface="微软雅黑" panose="020B0503020204020204" pitchFamily="34" charset="-122"/>
                <a:ea typeface="微软雅黑" panose="020B0503020204020204" pitchFamily="34" charset="-122"/>
                <a:sym typeface="+mn-ea"/>
              </a:rPr>
              <a:t>系统会根据填写的</a:t>
            </a:r>
            <a:r>
              <a:rPr lang="en-US" altLang="zh-CN" sz="1200" b="1" baseline="30000" dirty="0">
                <a:solidFill>
                  <a:srgbClr val="24923B"/>
                </a:solidFill>
                <a:latin typeface="微软雅黑" panose="020B0503020204020204" pitchFamily="34" charset="-122"/>
                <a:ea typeface="微软雅黑" panose="020B0503020204020204" pitchFamily="34" charset="-122"/>
                <a:sym typeface="+mn-ea"/>
              </a:rPr>
              <a:t>”</a:t>
            </a:r>
            <a:r>
              <a:rPr lang="zh-CN" altLang="en-US" sz="1200" b="1" baseline="30000" dirty="0">
                <a:solidFill>
                  <a:srgbClr val="24923B"/>
                </a:solidFill>
                <a:latin typeface="微软雅黑" panose="020B0503020204020204" pitchFamily="34" charset="-122"/>
                <a:ea typeface="微软雅黑" panose="020B0503020204020204" pitchFamily="34" charset="-122"/>
                <a:sym typeface="+mn-ea"/>
              </a:rPr>
              <a:t>适龄儿童户口簿地址</a:t>
            </a:r>
            <a:r>
              <a:rPr lang="en-US" altLang="zh-CN" sz="1200" b="1" baseline="30000" dirty="0">
                <a:solidFill>
                  <a:srgbClr val="24923B"/>
                </a:solidFill>
                <a:latin typeface="微软雅黑" panose="020B0503020204020204" pitchFamily="34" charset="-122"/>
                <a:ea typeface="微软雅黑" panose="020B0503020204020204" pitchFamily="34" charset="-122"/>
                <a:sym typeface="+mn-ea"/>
              </a:rPr>
              <a:t>“</a:t>
            </a:r>
            <a:r>
              <a:rPr lang="zh-CN" altLang="en-US" sz="1200" b="1" baseline="30000" dirty="0">
                <a:solidFill>
                  <a:srgbClr val="24923B"/>
                </a:solidFill>
                <a:latin typeface="微软雅黑" panose="020B0503020204020204" pitchFamily="34" charset="-122"/>
                <a:ea typeface="微软雅黑" panose="020B0503020204020204" pitchFamily="34" charset="-122"/>
                <a:sym typeface="+mn-ea"/>
              </a:rPr>
              <a:t>分析检测出关键字，可点击标签搜索显示适龄儿童居住地所在小区、村落或自建房，同时系统会自动匹配出该地址对应的材料核查学校。</a:t>
            </a:r>
            <a:endParaRPr lang="zh-CN" altLang="en-US" sz="1200" b="1" baseline="30000" dirty="0">
              <a:solidFill>
                <a:srgbClr val="24923B"/>
              </a:solidFill>
              <a:latin typeface="微软雅黑" panose="020B0503020204020204" pitchFamily="34" charset="-122"/>
              <a:ea typeface="微软雅黑" panose="020B0503020204020204" pitchFamily="34" charset="-122"/>
            </a:endParaRPr>
          </a:p>
          <a:p>
            <a:pPr eaLnBrk="1" hangingPunct="1">
              <a:lnSpc>
                <a:spcPts val="2000"/>
              </a:lnSpc>
              <a:buFont typeface="Arial" panose="020B0604020202020204" pitchFamily="34" charset="0"/>
            </a:pPr>
            <a:r>
              <a:rPr lang="zh-CN" altLang="en-US" sz="1200" b="1" baseline="30000" dirty="0">
                <a:solidFill>
                  <a:srgbClr val="24923B"/>
                </a:solidFill>
                <a:latin typeface="微软雅黑" panose="020B0503020204020204" pitchFamily="34" charset="-122"/>
                <a:ea typeface="微软雅黑" panose="020B0503020204020204" pitchFamily="34" charset="-122"/>
                <a:sym typeface="+mn-ea"/>
              </a:rPr>
              <a:t>系统未检测到地址关键字的，可手动输入。</a:t>
            </a:r>
            <a:endParaRPr lang="zh-CN" altLang="en-US" sz="1200" b="1" baseline="30000" dirty="0">
              <a:solidFill>
                <a:srgbClr val="24923B"/>
              </a:solidFill>
              <a:latin typeface="微软雅黑" panose="020B0503020204020204" pitchFamily="34" charset="-122"/>
              <a:ea typeface="微软雅黑" panose="020B0503020204020204" pitchFamily="34" charset="-122"/>
              <a:sym typeface="+mn-ea"/>
            </a:endParaRPr>
          </a:p>
          <a:p>
            <a:pPr eaLnBrk="1" hangingPunct="1">
              <a:lnSpc>
                <a:spcPts val="2000"/>
              </a:lnSpc>
              <a:buFont typeface="Arial" panose="020B0604020202020204" pitchFamily="34" charset="0"/>
            </a:pPr>
            <a:r>
              <a:rPr lang="zh-CN" altLang="en-US" sz="1200" b="1" u="sng" baseline="30000" dirty="0">
                <a:solidFill>
                  <a:srgbClr val="FF0000"/>
                </a:solidFill>
                <a:latin typeface="微软雅黑" panose="020B0503020204020204" pitchFamily="34" charset="-122"/>
                <a:ea typeface="微软雅黑" panose="020B0503020204020204" pitchFamily="34" charset="-122"/>
                <a:sym typeface="+mn-ea"/>
              </a:rPr>
              <a:t>鼓楼区、马尾区不需填写该内容，自行下拉选择材料核查学校。</a:t>
            </a:r>
            <a:endParaRPr lang="zh-CN" altLang="en-US" sz="1200" b="1" baseline="30000" dirty="0">
              <a:solidFill>
                <a:srgbClr val="24923B"/>
              </a:solidFill>
              <a:latin typeface="微软雅黑" panose="020B0503020204020204" pitchFamily="34" charset="-122"/>
              <a:ea typeface="微软雅黑" panose="020B0503020204020204" pitchFamily="34" charset="-122"/>
            </a:endParaRPr>
          </a:p>
          <a:p>
            <a:pPr eaLnBrk="1" hangingPunct="1">
              <a:lnSpc>
                <a:spcPts val="2000"/>
              </a:lnSpc>
              <a:buFont typeface="Arial" panose="020B0604020202020204" pitchFamily="34" charset="0"/>
            </a:pPr>
            <a:endParaRPr lang="zh-CN" altLang="en-US" sz="1200" b="1" baseline="30000" dirty="0">
              <a:solidFill>
                <a:srgbClr val="24923B"/>
              </a:solidFill>
              <a:latin typeface="微软雅黑" panose="020B0503020204020204" pitchFamily="34" charset="-122"/>
              <a:ea typeface="微软雅黑" panose="020B0503020204020204" pitchFamily="34" charset="-122"/>
            </a:endParaRPr>
          </a:p>
        </p:txBody>
      </p:sp>
    </p:spTree>
  </p:cSld>
  <p:clrMapOvr>
    <a:masterClrMapping/>
  </p:clrMapOvr>
  <p:transition spd="slow" advTm="2185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20487"/>
                                        </p:tgtEl>
                                        <p:attrNameLst>
                                          <p:attrName>style.visibility</p:attrName>
                                        </p:attrNameLst>
                                      </p:cBhvr>
                                      <p:to>
                                        <p:strVal val="visible"/>
                                      </p:to>
                                    </p:set>
                                    <p:animEffect transition="in" filter="blinds(horizontal)">
                                      <p:cBhvr>
                                        <p:cTn id="7" dur="1000"/>
                                        <p:tgtEl>
                                          <p:spTgt spid="204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7" grpId="0" bldLvl="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2531" name="标题 1"/>
          <p:cNvSpPr txBox="1"/>
          <p:nvPr/>
        </p:nvSpPr>
        <p:spPr>
          <a:xfrm>
            <a:off x="826770" y="200025"/>
            <a:ext cx="8368030" cy="347980"/>
          </a:xfrm>
          <a:prstGeom prst="rect">
            <a:avLst/>
          </a:prstGeom>
          <a:noFill/>
          <a:ln w="9525">
            <a:noFill/>
          </a:ln>
        </p:spPr>
        <p:txBody>
          <a:bodyPr anchor="b"/>
          <a:p>
            <a:pPr eaLnBrk="1" hangingPunct="1">
              <a:lnSpc>
                <a:spcPct val="200000"/>
              </a:lnSpc>
              <a:buFont typeface="Arial" panose="020B0604020202020204" pitchFamily="34" charset="0"/>
            </a:pPr>
            <a:r>
              <a:rPr lang="zh-CN" altLang="en-US" sz="1600" dirty="0">
                <a:solidFill>
                  <a:srgbClr val="606060"/>
                </a:solidFill>
                <a:latin typeface="Arial" panose="020B0604020202020204" pitchFamily="34" charset="0"/>
                <a:ea typeface="微软雅黑" panose="020B0503020204020204" pitchFamily="34" charset="-122"/>
              </a:rPr>
              <a:t>预报名操作步骤之四：</a:t>
            </a:r>
            <a:r>
              <a:rPr lang="zh-CN" altLang="en-US" sz="1600" b="1" dirty="0">
                <a:solidFill>
                  <a:srgbClr val="606060"/>
                </a:solidFill>
                <a:ea typeface="微软雅黑" panose="020B0503020204020204" pitchFamily="34" charset="-122"/>
                <a:sym typeface="+mn-ea"/>
              </a:rPr>
              <a:t>填写学生具体信息</a:t>
            </a:r>
            <a:r>
              <a:rPr lang="zh-CN" altLang="en-US" sz="1600" b="1" dirty="0">
                <a:solidFill>
                  <a:srgbClr val="FF0000"/>
                </a:solidFill>
                <a:ea typeface="微软雅黑" panose="020B0503020204020204" pitchFamily="34" charset="-122"/>
                <a:sym typeface="+mn-ea"/>
              </a:rPr>
              <a:t>（不符合片内生条件的本地生</a:t>
            </a:r>
            <a:r>
              <a:rPr lang="en-US" altLang="zh-CN" sz="1600" b="1" dirty="0">
                <a:solidFill>
                  <a:srgbClr val="FF0000"/>
                </a:solidFill>
                <a:ea typeface="微软雅黑" panose="020B0503020204020204" pitchFamily="34" charset="-122"/>
                <a:sym typeface="+mn-ea"/>
              </a:rPr>
              <a:t>-</a:t>
            </a:r>
            <a:r>
              <a:rPr lang="zh-CN" altLang="en-US" sz="1600" b="1" dirty="0">
                <a:solidFill>
                  <a:srgbClr val="FF0000"/>
                </a:solidFill>
                <a:ea typeface="微软雅黑" panose="020B0503020204020204" pitchFamily="34" charset="-122"/>
                <a:sym typeface="+mn-ea"/>
              </a:rPr>
              <a:t>填写监护人信息）</a:t>
            </a:r>
            <a:endParaRPr lang="zh-CN" altLang="en-US" sz="1600" b="1" dirty="0">
              <a:solidFill>
                <a:srgbClr val="FF0000"/>
              </a:solidFill>
              <a:latin typeface="Arial" panose="020B0604020202020204" pitchFamily="34" charset="0"/>
              <a:ea typeface="微软雅黑" panose="020B0503020204020204" pitchFamily="34" charset="-122"/>
              <a:sym typeface="+mn-ea"/>
            </a:endParaRPr>
          </a:p>
        </p:txBody>
      </p:sp>
      <p:pic>
        <p:nvPicPr>
          <p:cNvPr id="4" name="图片 3"/>
          <p:cNvPicPr>
            <a:picLocks noChangeAspect="1"/>
          </p:cNvPicPr>
          <p:nvPr/>
        </p:nvPicPr>
        <p:blipFill>
          <a:blip r:embed="rId1"/>
          <a:stretch>
            <a:fillRect/>
          </a:stretch>
        </p:blipFill>
        <p:spPr>
          <a:xfrm>
            <a:off x="5076190" y="1059180"/>
            <a:ext cx="2621915" cy="3401060"/>
          </a:xfrm>
          <a:prstGeom prst="rect">
            <a:avLst/>
          </a:prstGeom>
        </p:spPr>
      </p:pic>
      <p:sp>
        <p:nvSpPr>
          <p:cNvPr id="7" name="矩形标注 1073742868"/>
          <p:cNvSpPr/>
          <p:nvPr>
            <p:custDataLst>
              <p:tags r:id="rId2"/>
            </p:custDataLst>
          </p:nvPr>
        </p:nvSpPr>
        <p:spPr>
          <a:xfrm>
            <a:off x="7524115" y="2860040"/>
            <a:ext cx="1428115" cy="636905"/>
          </a:xfrm>
          <a:prstGeom prst="wedgeRectCallout">
            <a:avLst>
              <a:gd name="adj1" fmla="val -38350"/>
              <a:gd name="adj2" fmla="val 123379"/>
            </a:avLst>
          </a:prstGeom>
          <a:solidFill>
            <a:srgbClr val="FFFFFF"/>
          </a:solidFill>
          <a:ln w="38100" cap="flat" cmpd="sng">
            <a:solidFill>
              <a:srgbClr val="0070C0"/>
            </a:solidFill>
            <a:prstDash val="solid"/>
            <a:miter/>
            <a:headEnd type="none" w="med" len="med"/>
            <a:tailEnd type="none" w="med" len="med"/>
          </a:ln>
        </p:spPr>
        <p:txBody>
          <a:bodyPr anchor="ctr"/>
          <a:p>
            <a:pPr algn="ctr" eaLnBrk="1" hangingPunct="1">
              <a:lnSpc>
                <a:spcPts val="2000"/>
              </a:lnSpc>
              <a:buFont typeface="Arial" panose="020B0604020202020204" pitchFamily="34" charset="0"/>
            </a:pPr>
            <a:endParaRPr lang="zh-CN" altLang="en-US" sz="1200" dirty="0">
              <a:latin typeface="微软雅黑" panose="020B0503020204020204" pitchFamily="34" charset="-122"/>
              <a:ea typeface="微软雅黑" panose="020B0503020204020204" pitchFamily="34" charset="-122"/>
            </a:endParaRPr>
          </a:p>
          <a:p>
            <a:pPr algn="ctr" eaLnBrk="1" hangingPunct="1">
              <a:lnSpc>
                <a:spcPts val="2000"/>
              </a:lnSpc>
              <a:buFont typeface="Arial" panose="020B0604020202020204" pitchFamily="34" charset="0"/>
            </a:pPr>
            <a:r>
              <a:rPr lang="zh-CN" altLang="en-US" sz="1200" dirty="0">
                <a:latin typeface="微软雅黑" panose="020B0503020204020204" pitchFamily="34" charset="-122"/>
                <a:ea typeface="微软雅黑" panose="020B0503020204020204" pitchFamily="34" charset="-122"/>
              </a:rPr>
              <a:t>所有信息确认无误后点击【提交】</a:t>
            </a:r>
            <a:endParaRPr lang="zh-CN" altLang="en-US" sz="1200" dirty="0">
              <a:latin typeface="微软雅黑" panose="020B0503020204020204" pitchFamily="34" charset="-122"/>
              <a:ea typeface="微软雅黑" panose="020B0503020204020204" pitchFamily="34" charset="-122"/>
            </a:endParaRPr>
          </a:p>
          <a:p>
            <a:pPr eaLnBrk="1" hangingPunct="1">
              <a:buFont typeface="Arial" panose="020B0604020202020204" pitchFamily="34" charset="0"/>
            </a:pPr>
            <a:endParaRPr lang="zh-CN" altLang="en-US" sz="1200" dirty="0">
              <a:latin typeface="微软雅黑" panose="020B0503020204020204" pitchFamily="34" charset="-122"/>
              <a:ea typeface="微软雅黑" panose="020B0503020204020204" pitchFamily="34" charset="-122"/>
            </a:endParaRPr>
          </a:p>
        </p:txBody>
      </p:sp>
      <p:pic>
        <p:nvPicPr>
          <p:cNvPr id="10" name="图片 9"/>
          <p:cNvPicPr>
            <a:picLocks noChangeAspect="1"/>
          </p:cNvPicPr>
          <p:nvPr/>
        </p:nvPicPr>
        <p:blipFill>
          <a:blip r:embed="rId3"/>
          <a:stretch>
            <a:fillRect/>
          </a:stretch>
        </p:blipFill>
        <p:spPr>
          <a:xfrm>
            <a:off x="1403985" y="1059180"/>
            <a:ext cx="2938145" cy="3252470"/>
          </a:xfrm>
          <a:prstGeom prst="rect">
            <a:avLst/>
          </a:prstGeom>
        </p:spPr>
      </p:pic>
    </p:spTree>
  </p:cSld>
  <p:clrMapOvr>
    <a:masterClrMapping/>
  </p:clrMapOvr>
  <p:transition spd="slow" advTm="2185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1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2531" name="标题 1"/>
          <p:cNvSpPr txBox="1"/>
          <p:nvPr/>
        </p:nvSpPr>
        <p:spPr>
          <a:xfrm>
            <a:off x="925513" y="200025"/>
            <a:ext cx="7770812" cy="347663"/>
          </a:xfrm>
          <a:prstGeom prst="rect">
            <a:avLst/>
          </a:prstGeom>
          <a:noFill/>
          <a:ln w="9525">
            <a:noFill/>
          </a:ln>
        </p:spPr>
        <p:txBody>
          <a:bodyPr anchor="b"/>
          <a:p>
            <a:pPr eaLnBrk="1" hangingPunct="1">
              <a:lnSpc>
                <a:spcPct val="200000"/>
              </a:lnSpc>
              <a:buFont typeface="Arial" panose="020B0604020202020204" pitchFamily="34" charset="0"/>
            </a:pPr>
            <a:r>
              <a:rPr lang="zh-CN" altLang="en-US" sz="1600" dirty="0">
                <a:solidFill>
                  <a:srgbClr val="606060"/>
                </a:solidFill>
                <a:latin typeface="Arial" panose="020B0604020202020204" pitchFamily="34" charset="0"/>
                <a:ea typeface="微软雅黑" panose="020B0503020204020204" pitchFamily="34" charset="-122"/>
              </a:rPr>
              <a:t>预报名操作步骤之四：</a:t>
            </a:r>
            <a:r>
              <a:rPr lang="zh-CN" altLang="en-US" sz="1600" b="1" dirty="0">
                <a:solidFill>
                  <a:srgbClr val="606060"/>
                </a:solidFill>
                <a:ea typeface="微软雅黑" panose="020B0503020204020204" pitchFamily="34" charset="-122"/>
                <a:sym typeface="+mn-ea"/>
              </a:rPr>
              <a:t>填写学生具体信息</a:t>
            </a:r>
            <a:r>
              <a:rPr lang="zh-CN" altLang="en-US" sz="1600" b="1" dirty="0">
                <a:solidFill>
                  <a:srgbClr val="FF0000"/>
                </a:solidFill>
                <a:ea typeface="微软雅黑" panose="020B0503020204020204" pitchFamily="34" charset="-122"/>
                <a:sym typeface="+mn-ea"/>
              </a:rPr>
              <a:t>（随迁子女</a:t>
            </a:r>
            <a:r>
              <a:rPr lang="en-US" altLang="zh-CN" sz="1600" b="1" dirty="0">
                <a:solidFill>
                  <a:srgbClr val="FF0000"/>
                </a:solidFill>
                <a:ea typeface="微软雅黑" panose="020B0503020204020204" pitchFamily="34" charset="-122"/>
                <a:sym typeface="+mn-ea"/>
              </a:rPr>
              <a:t>-</a:t>
            </a:r>
            <a:r>
              <a:rPr lang="zh-CN" altLang="en-US" sz="1600" b="1" dirty="0">
                <a:solidFill>
                  <a:srgbClr val="FF0000"/>
                </a:solidFill>
                <a:ea typeface="微软雅黑" panose="020B0503020204020204" pitchFamily="34" charset="-122"/>
                <a:sym typeface="+mn-ea"/>
              </a:rPr>
              <a:t>填写学生信息）</a:t>
            </a:r>
            <a:endParaRPr lang="zh-CN" altLang="en-US" sz="1600" b="1" dirty="0">
              <a:solidFill>
                <a:srgbClr val="FF0000"/>
              </a:solidFill>
              <a:latin typeface="Arial" panose="020B0604020202020204" pitchFamily="34" charset="0"/>
              <a:ea typeface="微软雅黑" panose="020B0503020204020204" pitchFamily="34" charset="-122"/>
              <a:sym typeface="+mn-ea"/>
            </a:endParaRPr>
          </a:p>
        </p:txBody>
      </p:sp>
      <p:pic>
        <p:nvPicPr>
          <p:cNvPr id="2" name="图片 1"/>
          <p:cNvPicPr>
            <a:picLocks noChangeAspect="1"/>
          </p:cNvPicPr>
          <p:nvPr/>
        </p:nvPicPr>
        <p:blipFill>
          <a:blip r:embed="rId1"/>
          <a:stretch>
            <a:fillRect/>
          </a:stretch>
        </p:blipFill>
        <p:spPr>
          <a:xfrm>
            <a:off x="4644390" y="1059815"/>
            <a:ext cx="2499995" cy="3420110"/>
          </a:xfrm>
          <a:prstGeom prst="rect">
            <a:avLst/>
          </a:prstGeom>
        </p:spPr>
      </p:pic>
      <p:pic>
        <p:nvPicPr>
          <p:cNvPr id="6" name="图片 5"/>
          <p:cNvPicPr>
            <a:picLocks noChangeAspect="1"/>
          </p:cNvPicPr>
          <p:nvPr/>
        </p:nvPicPr>
        <p:blipFill>
          <a:blip r:embed="rId2"/>
          <a:stretch>
            <a:fillRect/>
          </a:stretch>
        </p:blipFill>
        <p:spPr>
          <a:xfrm>
            <a:off x="539750" y="1059815"/>
            <a:ext cx="3257550" cy="2578100"/>
          </a:xfrm>
          <a:prstGeom prst="rect">
            <a:avLst/>
          </a:prstGeom>
        </p:spPr>
      </p:pic>
      <p:sp>
        <p:nvSpPr>
          <p:cNvPr id="7" name="矩形标注 1073742867"/>
          <p:cNvSpPr/>
          <p:nvPr>
            <p:custDataLst>
              <p:tags r:id="rId3"/>
            </p:custDataLst>
          </p:nvPr>
        </p:nvSpPr>
        <p:spPr>
          <a:xfrm>
            <a:off x="264160" y="3867150"/>
            <a:ext cx="3808730" cy="648970"/>
          </a:xfrm>
          <a:prstGeom prst="wedgeRectCallout">
            <a:avLst>
              <a:gd name="adj1" fmla="val 23057"/>
              <a:gd name="adj2" fmla="val -48630"/>
            </a:avLst>
          </a:prstGeom>
          <a:solidFill>
            <a:srgbClr val="FFFFFF"/>
          </a:solidFill>
          <a:ln w="38100" cap="flat" cmpd="sng">
            <a:solidFill>
              <a:srgbClr val="FF6600"/>
            </a:solidFill>
            <a:prstDash val="solid"/>
            <a:miter/>
            <a:headEnd type="none" w="med" len="med"/>
            <a:tailEnd type="none" w="med" len="med"/>
          </a:ln>
        </p:spPr>
        <p:txBody>
          <a:bodyPr anchor="ctr"/>
          <a:p>
            <a:pPr eaLnBrk="1" hangingPunct="1">
              <a:lnSpc>
                <a:spcPts val="2000"/>
              </a:lnSpc>
              <a:buFont typeface="Arial" panose="020B0604020202020204" pitchFamily="34" charset="0"/>
            </a:pPr>
            <a:endParaRPr lang="zh-CN" altLang="en-US" sz="1200" dirty="0">
              <a:latin typeface="微软雅黑" panose="020B0503020204020204" pitchFamily="34" charset="-122"/>
              <a:ea typeface="微软雅黑" panose="020B0503020204020204" pitchFamily="34" charset="-122"/>
            </a:endParaRPr>
          </a:p>
          <a:p>
            <a:pPr eaLnBrk="1" hangingPunct="1">
              <a:lnSpc>
                <a:spcPts val="2000"/>
              </a:lnSpc>
              <a:buFont typeface="Arial" panose="020B0604020202020204" pitchFamily="34" charset="0"/>
            </a:pPr>
            <a:r>
              <a:rPr lang="zh-CN" altLang="en-US" sz="1400" dirty="0">
                <a:solidFill>
                  <a:srgbClr val="FF0000"/>
                </a:solidFill>
                <a:latin typeface="微软雅黑" panose="020B0503020204020204" pitchFamily="34" charset="-122"/>
                <a:ea typeface="微软雅黑" panose="020B0503020204020204" pitchFamily="34" charset="-122"/>
              </a:rPr>
              <a:t>系统会根据登录的e福州或闽政通账号，找到同户下符合招生年龄的学生信息。</a:t>
            </a:r>
            <a:endParaRPr lang="zh-CN" altLang="en-US" sz="1400" dirty="0">
              <a:solidFill>
                <a:srgbClr val="FF0000"/>
              </a:solidFill>
              <a:latin typeface="微软雅黑" panose="020B0503020204020204" pitchFamily="34" charset="-122"/>
              <a:ea typeface="微软雅黑" panose="020B0503020204020204" pitchFamily="34" charset="-122"/>
            </a:endParaRPr>
          </a:p>
          <a:p>
            <a:pPr eaLnBrk="1" hangingPunct="1">
              <a:lnSpc>
                <a:spcPts val="2000"/>
              </a:lnSpc>
              <a:buFont typeface="Arial" panose="020B0604020202020204" pitchFamily="34" charset="0"/>
            </a:pPr>
            <a:endParaRPr lang="zh-CN" altLang="en-US" sz="1200" dirty="0">
              <a:latin typeface="微软雅黑" panose="020B0503020204020204" pitchFamily="34" charset="-122"/>
              <a:ea typeface="微软雅黑" panose="020B0503020204020204" pitchFamily="34" charset="-122"/>
            </a:endParaRPr>
          </a:p>
        </p:txBody>
      </p:sp>
      <p:sp>
        <p:nvSpPr>
          <p:cNvPr id="9" name="矩形标注 1073742867"/>
          <p:cNvSpPr/>
          <p:nvPr>
            <p:custDataLst>
              <p:tags r:id="rId4"/>
            </p:custDataLst>
          </p:nvPr>
        </p:nvSpPr>
        <p:spPr>
          <a:xfrm>
            <a:off x="7668260" y="1060450"/>
            <a:ext cx="791210" cy="3312795"/>
          </a:xfrm>
          <a:prstGeom prst="wedgeRectCallout">
            <a:avLst>
              <a:gd name="adj1" fmla="val -47271"/>
              <a:gd name="adj2" fmla="val -22915"/>
            </a:avLst>
          </a:prstGeom>
          <a:solidFill>
            <a:srgbClr val="FFFFFF"/>
          </a:solidFill>
          <a:ln w="38100" cap="flat" cmpd="sng">
            <a:solidFill>
              <a:srgbClr val="FF6600"/>
            </a:solidFill>
            <a:prstDash val="solid"/>
            <a:miter/>
            <a:headEnd type="none" w="med" len="med"/>
            <a:tailEnd type="none" w="med" len="med"/>
          </a:ln>
        </p:spPr>
        <p:txBody>
          <a:bodyPr anchor="ctr"/>
          <a:p>
            <a:pPr eaLnBrk="1" hangingPunct="1">
              <a:lnSpc>
                <a:spcPts val="2000"/>
              </a:lnSpc>
              <a:buFont typeface="Arial" panose="020B0604020202020204" pitchFamily="34" charset="0"/>
            </a:pPr>
            <a:r>
              <a:rPr lang="zh-CN" altLang="en-US" sz="1400" dirty="0">
                <a:solidFill>
                  <a:srgbClr val="FF0000"/>
                </a:solidFill>
                <a:latin typeface="微软雅黑" panose="020B0503020204020204" pitchFamily="34" charset="-122"/>
                <a:ea typeface="微软雅黑" panose="020B0503020204020204" pitchFamily="34" charset="-122"/>
              </a:rPr>
              <a:t>系统未识别或无法识别到登录e福州或闽政通账号的学生信息，可直接手动填写。</a:t>
            </a:r>
            <a:endParaRPr lang="zh-CN" altLang="en-US" sz="1400" dirty="0">
              <a:solidFill>
                <a:srgbClr val="FF0000"/>
              </a:solidFill>
              <a:latin typeface="微软雅黑" panose="020B0503020204020204" pitchFamily="34" charset="-122"/>
              <a:ea typeface="微软雅黑" panose="020B0503020204020204" pitchFamily="34" charset="-122"/>
            </a:endParaRPr>
          </a:p>
          <a:p>
            <a:pPr eaLnBrk="1" hangingPunct="1">
              <a:lnSpc>
                <a:spcPts val="2000"/>
              </a:lnSpc>
              <a:buFont typeface="Arial" panose="020B0604020202020204" pitchFamily="34" charset="0"/>
            </a:pPr>
            <a:endParaRPr lang="zh-CN" altLang="en-US" sz="1200" dirty="0">
              <a:latin typeface="微软雅黑" panose="020B0503020204020204" pitchFamily="34" charset="-122"/>
              <a:ea typeface="微软雅黑" panose="020B0503020204020204" pitchFamily="34" charset="-122"/>
            </a:endParaRPr>
          </a:p>
        </p:txBody>
      </p:sp>
      <p:sp>
        <p:nvSpPr>
          <p:cNvPr id="10" name="右箭头 9"/>
          <p:cNvSpPr/>
          <p:nvPr/>
        </p:nvSpPr>
        <p:spPr>
          <a:xfrm rot="16200000">
            <a:off x="2127250" y="3447415"/>
            <a:ext cx="343535" cy="4953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6" name="右箭头 15"/>
          <p:cNvSpPr/>
          <p:nvPr/>
        </p:nvSpPr>
        <p:spPr>
          <a:xfrm rot="10800000">
            <a:off x="7124065" y="2284095"/>
            <a:ext cx="544830" cy="4953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Sld>
  <p:clrMapOvr>
    <a:masterClrMapping/>
  </p:clrMapOvr>
  <p:transition spd="slow" advTm="2185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1000"/>
                                        <p:tgtEl>
                                          <p:spTgt spid="7"/>
                                        </p:tgtEl>
                                      </p:cBhvr>
                                    </p:animEffect>
                                  </p:childTnLst>
                                </p:cTn>
                              </p:par>
                            </p:childTnLst>
                          </p:cTn>
                        </p:par>
                        <p:par>
                          <p:cTn id="8" fill="hold">
                            <p:stCondLst>
                              <p:cond delay="1000"/>
                            </p:stCondLst>
                            <p:childTnLst>
                              <p:par>
                                <p:cTn id="9" presetID="16" presetClass="entr" presetSubtype="21"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barn(inVertical)">
                                      <p:cBhvr>
                                        <p:cTn id="11"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P spid="9" grpId="0" bldLvl="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图片 3"/>
          <p:cNvPicPr>
            <a:picLocks noChangeAspect="1"/>
          </p:cNvPicPr>
          <p:nvPr/>
        </p:nvPicPr>
        <p:blipFill>
          <a:blip r:embed="rId1"/>
          <a:stretch>
            <a:fillRect/>
          </a:stretch>
        </p:blipFill>
        <p:spPr>
          <a:xfrm>
            <a:off x="3347720" y="627380"/>
            <a:ext cx="2071370" cy="4204335"/>
          </a:xfrm>
          <a:prstGeom prst="rect">
            <a:avLst/>
          </a:prstGeom>
        </p:spPr>
      </p:pic>
      <p:sp>
        <p:nvSpPr>
          <p:cNvPr id="22531" name="标题 1"/>
          <p:cNvSpPr txBox="1"/>
          <p:nvPr/>
        </p:nvSpPr>
        <p:spPr>
          <a:xfrm>
            <a:off x="925513" y="200025"/>
            <a:ext cx="7770812" cy="347663"/>
          </a:xfrm>
          <a:prstGeom prst="rect">
            <a:avLst/>
          </a:prstGeom>
          <a:noFill/>
          <a:ln w="9525">
            <a:noFill/>
          </a:ln>
        </p:spPr>
        <p:txBody>
          <a:bodyPr anchor="b"/>
          <a:p>
            <a:pPr eaLnBrk="1" hangingPunct="1">
              <a:lnSpc>
                <a:spcPct val="200000"/>
              </a:lnSpc>
              <a:buFont typeface="Arial" panose="020B0604020202020204" pitchFamily="34" charset="0"/>
            </a:pPr>
            <a:r>
              <a:rPr lang="zh-CN" altLang="en-US" sz="1600" dirty="0">
                <a:solidFill>
                  <a:srgbClr val="606060"/>
                </a:solidFill>
                <a:latin typeface="Arial" panose="020B0604020202020204" pitchFamily="34" charset="0"/>
                <a:ea typeface="微软雅黑" panose="020B0503020204020204" pitchFamily="34" charset="-122"/>
              </a:rPr>
              <a:t>预报名操作步骤之四：</a:t>
            </a:r>
            <a:r>
              <a:rPr lang="zh-CN" altLang="en-US" sz="1600" b="1" dirty="0">
                <a:solidFill>
                  <a:srgbClr val="606060"/>
                </a:solidFill>
                <a:ea typeface="微软雅黑" panose="020B0503020204020204" pitchFamily="34" charset="-122"/>
                <a:sym typeface="+mn-ea"/>
              </a:rPr>
              <a:t>填写学生具体信息</a:t>
            </a:r>
            <a:r>
              <a:rPr lang="zh-CN" altLang="en-US" sz="1600" b="1" dirty="0">
                <a:solidFill>
                  <a:srgbClr val="FF0000"/>
                </a:solidFill>
                <a:ea typeface="微软雅黑" panose="020B0503020204020204" pitchFamily="34" charset="-122"/>
                <a:sym typeface="+mn-ea"/>
              </a:rPr>
              <a:t>（随迁子女</a:t>
            </a:r>
            <a:r>
              <a:rPr lang="en-US" altLang="zh-CN" sz="1600" b="1" dirty="0">
                <a:solidFill>
                  <a:srgbClr val="FF0000"/>
                </a:solidFill>
                <a:ea typeface="微软雅黑" panose="020B0503020204020204" pitchFamily="34" charset="-122"/>
                <a:sym typeface="+mn-ea"/>
              </a:rPr>
              <a:t>-</a:t>
            </a:r>
            <a:r>
              <a:rPr lang="zh-CN" altLang="en-US" sz="1600" b="1" dirty="0">
                <a:solidFill>
                  <a:srgbClr val="FF0000"/>
                </a:solidFill>
                <a:ea typeface="微软雅黑" panose="020B0503020204020204" pitchFamily="34" charset="-122"/>
                <a:sym typeface="+mn-ea"/>
              </a:rPr>
              <a:t>填写基本信息）</a:t>
            </a:r>
            <a:endParaRPr lang="zh-CN" altLang="en-US" sz="1600" b="1" dirty="0">
              <a:solidFill>
                <a:srgbClr val="FF0000"/>
              </a:solidFill>
              <a:latin typeface="Arial" panose="020B0604020202020204" pitchFamily="34" charset="0"/>
              <a:ea typeface="微软雅黑" panose="020B0503020204020204" pitchFamily="34" charset="-122"/>
              <a:sym typeface="+mn-ea"/>
            </a:endParaRPr>
          </a:p>
        </p:txBody>
      </p:sp>
      <p:sp>
        <p:nvSpPr>
          <p:cNvPr id="7" name="矩形标注 1073742863"/>
          <p:cNvSpPr/>
          <p:nvPr>
            <p:custDataLst>
              <p:tags r:id="rId2"/>
            </p:custDataLst>
          </p:nvPr>
        </p:nvSpPr>
        <p:spPr>
          <a:xfrm>
            <a:off x="5868035" y="2283460"/>
            <a:ext cx="2984500" cy="1743710"/>
          </a:xfrm>
          <a:prstGeom prst="wedgeRectCallout">
            <a:avLst>
              <a:gd name="adj1" fmla="val -66170"/>
              <a:gd name="adj2" fmla="val 28194"/>
            </a:avLst>
          </a:prstGeom>
          <a:solidFill>
            <a:srgbClr val="FFFFFF"/>
          </a:solidFill>
          <a:ln w="38100" cap="flat" cmpd="sng">
            <a:solidFill>
              <a:srgbClr val="24923B"/>
            </a:solidFill>
            <a:prstDash val="solid"/>
            <a:miter/>
            <a:headEnd type="none" w="med" len="med"/>
            <a:tailEnd type="none" w="med" len="med"/>
          </a:ln>
        </p:spPr>
        <p:txBody>
          <a:bodyPr anchor="ctr"/>
          <a:p>
            <a:pPr eaLnBrk="1" hangingPunct="1">
              <a:lnSpc>
                <a:spcPts val="2000"/>
              </a:lnSpc>
              <a:buFont typeface="Arial" panose="020B0604020202020204" pitchFamily="34" charset="0"/>
            </a:pPr>
            <a:r>
              <a:rPr lang="zh-CN" altLang="en-US" sz="1200" b="1" baseline="30000" dirty="0">
                <a:solidFill>
                  <a:srgbClr val="24923B"/>
                </a:solidFill>
                <a:latin typeface="微软雅黑" panose="020B0503020204020204" pitchFamily="34" charset="-122"/>
                <a:ea typeface="微软雅黑" panose="020B0503020204020204" pitchFamily="34" charset="-122"/>
              </a:rPr>
              <a:t>系统会根据填写的</a:t>
            </a:r>
            <a:r>
              <a:rPr lang="en-US" altLang="zh-CN" sz="1200" b="1" baseline="30000" dirty="0">
                <a:solidFill>
                  <a:srgbClr val="24923B"/>
                </a:solidFill>
                <a:latin typeface="微软雅黑" panose="020B0503020204020204" pitchFamily="34" charset="-122"/>
                <a:ea typeface="微软雅黑" panose="020B0503020204020204" pitchFamily="34" charset="-122"/>
              </a:rPr>
              <a:t>”</a:t>
            </a:r>
            <a:r>
              <a:rPr lang="zh-CN" altLang="en-US" sz="1200" b="1" baseline="30000" dirty="0">
                <a:solidFill>
                  <a:srgbClr val="24923B"/>
                </a:solidFill>
                <a:latin typeface="微软雅黑" panose="020B0503020204020204" pitchFamily="34" charset="-122"/>
                <a:ea typeface="微软雅黑" panose="020B0503020204020204" pitchFamily="34" charset="-122"/>
              </a:rPr>
              <a:t>学生居住地址</a:t>
            </a:r>
            <a:r>
              <a:rPr lang="en-US" altLang="zh-CN" sz="1200" b="1" baseline="30000" dirty="0">
                <a:solidFill>
                  <a:srgbClr val="24923B"/>
                </a:solidFill>
                <a:latin typeface="微软雅黑" panose="020B0503020204020204" pitchFamily="34" charset="-122"/>
                <a:ea typeface="微软雅黑" panose="020B0503020204020204" pitchFamily="34" charset="-122"/>
              </a:rPr>
              <a:t>“</a:t>
            </a:r>
            <a:r>
              <a:rPr lang="zh-CN" altLang="en-US" sz="1200" b="1" baseline="30000" dirty="0">
                <a:solidFill>
                  <a:srgbClr val="24923B"/>
                </a:solidFill>
                <a:latin typeface="微软雅黑" panose="020B0503020204020204" pitchFamily="34" charset="-122"/>
                <a:ea typeface="微软雅黑" panose="020B0503020204020204" pitchFamily="34" charset="-122"/>
              </a:rPr>
              <a:t>分析检测出关键字，可点击标签搜索显示随迁子女居住地所在小区、村落或自建房，同时系统会自动匹配出该地址对应的报名点学校。</a:t>
            </a:r>
            <a:endParaRPr lang="zh-CN" altLang="en-US" sz="1200" b="1" baseline="30000" dirty="0">
              <a:solidFill>
                <a:srgbClr val="24923B"/>
              </a:solidFill>
              <a:latin typeface="微软雅黑" panose="020B0503020204020204" pitchFamily="34" charset="-122"/>
              <a:ea typeface="微软雅黑" panose="020B0503020204020204" pitchFamily="34" charset="-122"/>
            </a:endParaRPr>
          </a:p>
          <a:p>
            <a:pPr eaLnBrk="1" hangingPunct="1">
              <a:lnSpc>
                <a:spcPts val="2000"/>
              </a:lnSpc>
              <a:buFont typeface="Arial" panose="020B0604020202020204" pitchFamily="34" charset="0"/>
            </a:pPr>
            <a:r>
              <a:rPr lang="zh-CN" altLang="en-US" sz="1200" b="1" baseline="30000" dirty="0">
                <a:solidFill>
                  <a:srgbClr val="24923B"/>
                </a:solidFill>
                <a:latin typeface="微软雅黑" panose="020B0503020204020204" pitchFamily="34" charset="-122"/>
                <a:ea typeface="微软雅黑" panose="020B0503020204020204" pitchFamily="34" charset="-122"/>
                <a:sym typeface="+mn-ea"/>
              </a:rPr>
              <a:t>系统未检测到地址关键字的，可手动输入。</a:t>
            </a:r>
            <a:endParaRPr lang="zh-CN" altLang="en-US" sz="1200" b="1" baseline="30000" dirty="0">
              <a:solidFill>
                <a:srgbClr val="24923B"/>
              </a:solidFill>
              <a:latin typeface="微软雅黑" panose="020B0503020204020204" pitchFamily="34" charset="-122"/>
              <a:ea typeface="微软雅黑" panose="020B0503020204020204" pitchFamily="34" charset="-122"/>
            </a:endParaRPr>
          </a:p>
          <a:p>
            <a:pPr eaLnBrk="1" hangingPunct="1">
              <a:lnSpc>
                <a:spcPts val="2000"/>
              </a:lnSpc>
              <a:buFont typeface="Arial" panose="020B0604020202020204" pitchFamily="34" charset="0"/>
            </a:pPr>
            <a:r>
              <a:rPr lang="zh-CN" altLang="en-US" sz="1200" b="1" u="sng" baseline="30000" dirty="0">
                <a:solidFill>
                  <a:srgbClr val="FF0000"/>
                </a:solidFill>
                <a:latin typeface="微软雅黑" panose="020B0503020204020204" pitchFamily="34" charset="-122"/>
                <a:ea typeface="微软雅黑" panose="020B0503020204020204" pitchFamily="34" charset="-122"/>
              </a:rPr>
              <a:t>鼓楼区随迁子女不需填写该内容，自行下拉选择报名点学校。</a:t>
            </a:r>
            <a:endParaRPr lang="zh-CN" altLang="en-US" sz="1200" b="1" u="sng" baseline="30000" dirty="0">
              <a:solidFill>
                <a:srgbClr val="FF0000"/>
              </a:solidFill>
              <a:latin typeface="微软雅黑" panose="020B0503020204020204" pitchFamily="34" charset="-122"/>
              <a:ea typeface="微软雅黑" panose="020B0503020204020204" pitchFamily="34" charset="-122"/>
            </a:endParaRPr>
          </a:p>
        </p:txBody>
      </p:sp>
      <p:sp>
        <p:nvSpPr>
          <p:cNvPr id="9" name="矩形标注 1073742867"/>
          <p:cNvSpPr/>
          <p:nvPr>
            <p:custDataLst>
              <p:tags r:id="rId3"/>
            </p:custDataLst>
          </p:nvPr>
        </p:nvSpPr>
        <p:spPr>
          <a:xfrm>
            <a:off x="1403985" y="2355215"/>
            <a:ext cx="1729105" cy="582930"/>
          </a:xfrm>
          <a:prstGeom prst="wedgeRectCallout">
            <a:avLst>
              <a:gd name="adj1" fmla="val 62459"/>
              <a:gd name="adj2" fmla="val 37544"/>
            </a:avLst>
          </a:prstGeom>
          <a:solidFill>
            <a:srgbClr val="FFFFFF"/>
          </a:solidFill>
          <a:ln w="38100" cap="flat" cmpd="sng">
            <a:solidFill>
              <a:srgbClr val="FF6600"/>
            </a:solidFill>
            <a:prstDash val="solid"/>
            <a:miter/>
            <a:headEnd type="none" w="med" len="med"/>
            <a:tailEnd type="none" w="med" len="med"/>
          </a:ln>
        </p:spPr>
        <p:txBody>
          <a:bodyPr anchor="ctr"/>
          <a:p>
            <a:pPr eaLnBrk="1" hangingPunct="1">
              <a:lnSpc>
                <a:spcPts val="2000"/>
              </a:lnSpc>
              <a:buFont typeface="Arial" panose="020B0604020202020204" pitchFamily="34" charset="0"/>
            </a:pPr>
            <a:endParaRPr lang="zh-CN" altLang="en-US" sz="1200" dirty="0">
              <a:latin typeface="微软雅黑" panose="020B0503020204020204" pitchFamily="34" charset="-122"/>
              <a:ea typeface="微软雅黑" panose="020B0503020204020204" pitchFamily="34" charset="-122"/>
            </a:endParaRPr>
          </a:p>
          <a:p>
            <a:pPr eaLnBrk="1" hangingPunct="1">
              <a:lnSpc>
                <a:spcPts val="2000"/>
              </a:lnSpc>
              <a:buFont typeface="Arial" panose="020B0604020202020204" pitchFamily="34" charset="0"/>
            </a:pPr>
            <a:r>
              <a:rPr lang="zh-CN" altLang="en-US" sz="1200" dirty="0">
                <a:solidFill>
                  <a:srgbClr val="FF0000"/>
                </a:solidFill>
                <a:latin typeface="微软雅黑" panose="020B0503020204020204" pitchFamily="34" charset="-122"/>
                <a:ea typeface="微软雅黑" panose="020B0503020204020204" pitchFamily="34" charset="-122"/>
                <a:sym typeface="+mn-ea"/>
              </a:rPr>
              <a:t>按父母居住凭证输入详细地址。</a:t>
            </a:r>
            <a:endParaRPr lang="zh-CN" altLang="en-US" sz="1200" dirty="0">
              <a:solidFill>
                <a:srgbClr val="FF0000"/>
              </a:solidFill>
              <a:latin typeface="微软雅黑" panose="020B0503020204020204" pitchFamily="34" charset="-122"/>
              <a:ea typeface="微软雅黑" panose="020B0503020204020204" pitchFamily="34" charset="-122"/>
            </a:endParaRPr>
          </a:p>
          <a:p>
            <a:pPr eaLnBrk="1" hangingPunct="1">
              <a:lnSpc>
                <a:spcPts val="2000"/>
              </a:lnSpc>
              <a:buFont typeface="Arial" panose="020B0604020202020204" pitchFamily="34" charset="0"/>
            </a:pPr>
            <a:endParaRPr lang="zh-CN" altLang="en-US" sz="1200" dirty="0">
              <a:latin typeface="微软雅黑" panose="020B0503020204020204" pitchFamily="34" charset="-122"/>
              <a:ea typeface="微软雅黑" panose="020B0503020204020204" pitchFamily="34" charset="-122"/>
            </a:endParaRPr>
          </a:p>
        </p:txBody>
      </p:sp>
    </p:spTree>
  </p:cSld>
  <p:clrMapOvr>
    <a:masterClrMapping/>
  </p:clrMapOvr>
  <p:transition spd="slow" advTm="2185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childTnLst>
                          </p:cTn>
                        </p:par>
                        <p:par>
                          <p:cTn id="8" fill="hold">
                            <p:stCondLst>
                              <p:cond delay="2000"/>
                            </p:stCondLst>
                            <p:childTnLst>
                              <p:par>
                                <p:cTn id="9" presetID="16" presetClass="entr" presetSubtype="21"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barn(inVertical)">
                                      <p:cBhvr>
                                        <p:cTn id="11"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P spid="9" grpId="0" bldLvl="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6" name="图片 15"/>
          <p:cNvPicPr>
            <a:picLocks noChangeAspect="1"/>
          </p:cNvPicPr>
          <p:nvPr/>
        </p:nvPicPr>
        <p:blipFill>
          <a:blip r:embed="rId1"/>
          <a:stretch>
            <a:fillRect/>
          </a:stretch>
        </p:blipFill>
        <p:spPr>
          <a:xfrm>
            <a:off x="6300470" y="859155"/>
            <a:ext cx="2284730" cy="2939415"/>
          </a:xfrm>
          <a:prstGeom prst="rect">
            <a:avLst/>
          </a:prstGeom>
        </p:spPr>
      </p:pic>
      <p:sp>
        <p:nvSpPr>
          <p:cNvPr id="22531" name="标题 1"/>
          <p:cNvSpPr txBox="1"/>
          <p:nvPr/>
        </p:nvSpPr>
        <p:spPr>
          <a:xfrm>
            <a:off x="925513" y="200025"/>
            <a:ext cx="7770812" cy="347663"/>
          </a:xfrm>
          <a:prstGeom prst="rect">
            <a:avLst/>
          </a:prstGeom>
          <a:noFill/>
          <a:ln w="9525">
            <a:noFill/>
          </a:ln>
        </p:spPr>
        <p:txBody>
          <a:bodyPr anchor="b"/>
          <a:p>
            <a:pPr eaLnBrk="1" hangingPunct="1">
              <a:lnSpc>
                <a:spcPct val="200000"/>
              </a:lnSpc>
              <a:buFont typeface="Arial" panose="020B0604020202020204" pitchFamily="34" charset="0"/>
            </a:pPr>
            <a:r>
              <a:rPr lang="zh-CN" altLang="en-US" sz="1600" dirty="0">
                <a:solidFill>
                  <a:srgbClr val="606060"/>
                </a:solidFill>
                <a:latin typeface="Arial" panose="020B0604020202020204" pitchFamily="34" charset="0"/>
                <a:ea typeface="微软雅黑" panose="020B0503020204020204" pitchFamily="34" charset="-122"/>
              </a:rPr>
              <a:t>预报名操作步骤之四：</a:t>
            </a:r>
            <a:r>
              <a:rPr lang="zh-CN" altLang="en-US" sz="1600" b="1" dirty="0">
                <a:solidFill>
                  <a:srgbClr val="606060"/>
                </a:solidFill>
                <a:ea typeface="微软雅黑" panose="020B0503020204020204" pitchFamily="34" charset="-122"/>
                <a:sym typeface="+mn-ea"/>
              </a:rPr>
              <a:t>填写学生具体信息</a:t>
            </a:r>
            <a:r>
              <a:rPr lang="zh-CN" altLang="en-US" sz="1600" b="1" dirty="0">
                <a:solidFill>
                  <a:srgbClr val="FF0000"/>
                </a:solidFill>
                <a:ea typeface="微软雅黑" panose="020B0503020204020204" pitchFamily="34" charset="-122"/>
                <a:sym typeface="+mn-ea"/>
              </a:rPr>
              <a:t>（随迁子女</a:t>
            </a:r>
            <a:r>
              <a:rPr lang="en-US" altLang="zh-CN" sz="1600" b="1" dirty="0">
                <a:solidFill>
                  <a:srgbClr val="FF0000"/>
                </a:solidFill>
                <a:ea typeface="微软雅黑" panose="020B0503020204020204" pitchFamily="34" charset="-122"/>
                <a:sym typeface="+mn-ea"/>
              </a:rPr>
              <a:t>-</a:t>
            </a:r>
            <a:r>
              <a:rPr lang="zh-CN" altLang="en-US" sz="1600" b="1" dirty="0">
                <a:solidFill>
                  <a:srgbClr val="FF0000"/>
                </a:solidFill>
                <a:ea typeface="微软雅黑" panose="020B0503020204020204" pitchFamily="34" charset="-122"/>
                <a:sym typeface="+mn-ea"/>
              </a:rPr>
              <a:t>填写监护人信息）</a:t>
            </a:r>
            <a:endParaRPr lang="zh-CN" altLang="en-US" sz="1600" b="1" dirty="0">
              <a:solidFill>
                <a:srgbClr val="FF0000"/>
              </a:solidFill>
              <a:latin typeface="Arial" panose="020B0604020202020204" pitchFamily="34" charset="0"/>
              <a:ea typeface="微软雅黑" panose="020B0503020204020204" pitchFamily="34" charset="-122"/>
              <a:sym typeface="+mn-ea"/>
            </a:endParaRPr>
          </a:p>
        </p:txBody>
      </p:sp>
      <p:sp>
        <p:nvSpPr>
          <p:cNvPr id="12" name="矩形标注 1073742868"/>
          <p:cNvSpPr/>
          <p:nvPr>
            <p:custDataLst>
              <p:tags r:id="rId2"/>
            </p:custDataLst>
          </p:nvPr>
        </p:nvSpPr>
        <p:spPr>
          <a:xfrm>
            <a:off x="6876415" y="3822065"/>
            <a:ext cx="1017270" cy="848995"/>
          </a:xfrm>
          <a:prstGeom prst="wedgeRectCallout">
            <a:avLst>
              <a:gd name="adj1" fmla="val 22409"/>
              <a:gd name="adj2" fmla="val -69745"/>
            </a:avLst>
          </a:prstGeom>
          <a:solidFill>
            <a:srgbClr val="FFFFFF"/>
          </a:solidFill>
          <a:ln w="38100" cap="flat" cmpd="sng">
            <a:solidFill>
              <a:srgbClr val="0070C0"/>
            </a:solidFill>
            <a:prstDash val="solid"/>
            <a:miter/>
            <a:headEnd type="none" w="med" len="med"/>
            <a:tailEnd type="none" w="med" len="med"/>
          </a:ln>
        </p:spPr>
        <p:txBody>
          <a:bodyPr anchor="ctr"/>
          <a:p>
            <a:pPr algn="ctr" eaLnBrk="1" hangingPunct="1">
              <a:lnSpc>
                <a:spcPts val="2000"/>
              </a:lnSpc>
              <a:buFont typeface="Arial" panose="020B0604020202020204" pitchFamily="34" charset="0"/>
            </a:pPr>
            <a:r>
              <a:rPr lang="zh-CN" altLang="en-US" sz="1200" dirty="0">
                <a:latin typeface="微软雅黑" panose="020B0503020204020204" pitchFamily="34" charset="-122"/>
                <a:ea typeface="微软雅黑" panose="020B0503020204020204" pitchFamily="34" charset="-122"/>
              </a:rPr>
              <a:t>所有信息确认无误后点击【提交】</a:t>
            </a:r>
            <a:endParaRPr lang="zh-CN" altLang="en-US" sz="1200" dirty="0">
              <a:latin typeface="微软雅黑" panose="020B0503020204020204" pitchFamily="34" charset="-122"/>
              <a:ea typeface="微软雅黑" panose="020B0503020204020204" pitchFamily="34" charset="-122"/>
            </a:endParaRPr>
          </a:p>
        </p:txBody>
      </p:sp>
      <p:pic>
        <p:nvPicPr>
          <p:cNvPr id="14" name="图片 13"/>
          <p:cNvPicPr>
            <a:picLocks noChangeAspect="1"/>
          </p:cNvPicPr>
          <p:nvPr/>
        </p:nvPicPr>
        <p:blipFill>
          <a:blip r:embed="rId3"/>
          <a:stretch>
            <a:fillRect/>
          </a:stretch>
        </p:blipFill>
        <p:spPr>
          <a:xfrm>
            <a:off x="467360" y="859155"/>
            <a:ext cx="2570480" cy="2962910"/>
          </a:xfrm>
          <a:prstGeom prst="rect">
            <a:avLst/>
          </a:prstGeom>
        </p:spPr>
      </p:pic>
      <p:pic>
        <p:nvPicPr>
          <p:cNvPr id="15" name="图片 14"/>
          <p:cNvPicPr>
            <a:picLocks noChangeAspect="1"/>
          </p:cNvPicPr>
          <p:nvPr/>
        </p:nvPicPr>
        <p:blipFill>
          <a:blip r:embed="rId4"/>
          <a:stretch>
            <a:fillRect/>
          </a:stretch>
        </p:blipFill>
        <p:spPr>
          <a:xfrm>
            <a:off x="3347720" y="882015"/>
            <a:ext cx="2602230" cy="2940050"/>
          </a:xfrm>
          <a:prstGeom prst="rect">
            <a:avLst/>
          </a:prstGeom>
        </p:spPr>
      </p:pic>
      <p:sp>
        <p:nvSpPr>
          <p:cNvPr id="17" name="矩形标注 1073742867"/>
          <p:cNvSpPr/>
          <p:nvPr>
            <p:custDataLst>
              <p:tags r:id="rId5"/>
            </p:custDataLst>
          </p:nvPr>
        </p:nvSpPr>
        <p:spPr>
          <a:xfrm>
            <a:off x="1187450" y="3940175"/>
            <a:ext cx="1729105" cy="302260"/>
          </a:xfrm>
          <a:prstGeom prst="wedgeRectCallout">
            <a:avLst>
              <a:gd name="adj1" fmla="val 44344"/>
              <a:gd name="adj2" fmla="val -217436"/>
            </a:avLst>
          </a:prstGeom>
          <a:solidFill>
            <a:srgbClr val="FFFFFF"/>
          </a:solidFill>
          <a:ln w="38100" cap="flat" cmpd="sng">
            <a:solidFill>
              <a:srgbClr val="FF6600"/>
            </a:solidFill>
            <a:prstDash val="solid"/>
            <a:miter/>
            <a:headEnd type="none" w="med" len="med"/>
            <a:tailEnd type="none" w="med" len="med"/>
          </a:ln>
        </p:spPr>
        <p:txBody>
          <a:bodyPr anchor="ctr"/>
          <a:p>
            <a:pPr eaLnBrk="1" hangingPunct="1">
              <a:lnSpc>
                <a:spcPts val="2000"/>
              </a:lnSpc>
              <a:buFont typeface="Arial" panose="020B0604020202020204" pitchFamily="34" charset="0"/>
            </a:pPr>
            <a:endParaRPr lang="zh-CN" altLang="en-US" sz="1200" dirty="0">
              <a:latin typeface="微软雅黑" panose="020B0503020204020204" pitchFamily="34" charset="-122"/>
              <a:ea typeface="微软雅黑" panose="020B0503020204020204" pitchFamily="34" charset="-122"/>
            </a:endParaRPr>
          </a:p>
          <a:p>
            <a:pPr eaLnBrk="1" hangingPunct="1">
              <a:lnSpc>
                <a:spcPts val="2000"/>
              </a:lnSpc>
              <a:buFont typeface="Arial" panose="020B0604020202020204" pitchFamily="34" charset="0"/>
            </a:pPr>
            <a:r>
              <a:rPr lang="zh-CN" altLang="en-US" sz="1200" dirty="0">
                <a:solidFill>
                  <a:srgbClr val="FF0000"/>
                </a:solidFill>
                <a:latin typeface="微软雅黑" panose="020B0503020204020204" pitchFamily="34" charset="-122"/>
                <a:ea typeface="微软雅黑" panose="020B0503020204020204" pitchFamily="34" charset="-122"/>
                <a:sym typeface="+mn-ea"/>
              </a:rPr>
              <a:t>按实际情况下拉选择。</a:t>
            </a:r>
            <a:endParaRPr lang="zh-CN" altLang="en-US" sz="1200" dirty="0">
              <a:solidFill>
                <a:srgbClr val="FF0000"/>
              </a:solidFill>
              <a:latin typeface="微软雅黑" panose="020B0503020204020204" pitchFamily="34" charset="-122"/>
              <a:ea typeface="微软雅黑" panose="020B0503020204020204" pitchFamily="34" charset="-122"/>
            </a:endParaRPr>
          </a:p>
          <a:p>
            <a:pPr eaLnBrk="1" hangingPunct="1">
              <a:lnSpc>
                <a:spcPts val="2000"/>
              </a:lnSpc>
              <a:buFont typeface="Arial" panose="020B0604020202020204" pitchFamily="34" charset="0"/>
            </a:pPr>
            <a:endParaRPr lang="zh-CN" altLang="en-US" sz="1200" dirty="0">
              <a:latin typeface="微软雅黑" panose="020B0503020204020204" pitchFamily="34" charset="-122"/>
              <a:ea typeface="微软雅黑" panose="020B0503020204020204" pitchFamily="34" charset="-122"/>
            </a:endParaRPr>
          </a:p>
        </p:txBody>
      </p:sp>
      <p:sp>
        <p:nvSpPr>
          <p:cNvPr id="18" name="矩形标注 1073742867"/>
          <p:cNvSpPr/>
          <p:nvPr>
            <p:custDataLst>
              <p:tags r:id="rId6"/>
            </p:custDataLst>
          </p:nvPr>
        </p:nvSpPr>
        <p:spPr>
          <a:xfrm>
            <a:off x="4067810" y="3940175"/>
            <a:ext cx="1729105" cy="302260"/>
          </a:xfrm>
          <a:prstGeom prst="wedgeRectCallout">
            <a:avLst>
              <a:gd name="adj1" fmla="val 44344"/>
              <a:gd name="adj2" fmla="val -217436"/>
            </a:avLst>
          </a:prstGeom>
          <a:solidFill>
            <a:srgbClr val="FFFFFF"/>
          </a:solidFill>
          <a:ln w="38100" cap="flat" cmpd="sng">
            <a:solidFill>
              <a:srgbClr val="FF6600"/>
            </a:solidFill>
            <a:prstDash val="solid"/>
            <a:miter/>
            <a:headEnd type="none" w="med" len="med"/>
            <a:tailEnd type="none" w="med" len="med"/>
          </a:ln>
        </p:spPr>
        <p:txBody>
          <a:bodyPr anchor="ctr"/>
          <a:p>
            <a:pPr eaLnBrk="1" hangingPunct="1">
              <a:lnSpc>
                <a:spcPts val="2000"/>
              </a:lnSpc>
              <a:buFont typeface="Arial" panose="020B0604020202020204" pitchFamily="34" charset="0"/>
            </a:pPr>
            <a:endParaRPr lang="zh-CN" altLang="en-US" sz="1200" dirty="0">
              <a:latin typeface="微软雅黑" panose="020B0503020204020204" pitchFamily="34" charset="-122"/>
              <a:ea typeface="微软雅黑" panose="020B0503020204020204" pitchFamily="34" charset="-122"/>
            </a:endParaRPr>
          </a:p>
          <a:p>
            <a:pPr eaLnBrk="1" hangingPunct="1">
              <a:lnSpc>
                <a:spcPts val="2000"/>
              </a:lnSpc>
              <a:buFont typeface="Arial" panose="020B0604020202020204" pitchFamily="34" charset="0"/>
            </a:pPr>
            <a:r>
              <a:rPr lang="zh-CN" altLang="en-US" sz="1200" dirty="0">
                <a:solidFill>
                  <a:srgbClr val="FF0000"/>
                </a:solidFill>
                <a:latin typeface="微软雅黑" panose="020B0503020204020204" pitchFamily="34" charset="-122"/>
                <a:ea typeface="微软雅黑" panose="020B0503020204020204" pitchFamily="34" charset="-122"/>
                <a:sym typeface="+mn-ea"/>
              </a:rPr>
              <a:t>按实际情况下拉选择。</a:t>
            </a:r>
            <a:endParaRPr lang="zh-CN" altLang="en-US" sz="1200" dirty="0">
              <a:solidFill>
                <a:srgbClr val="FF0000"/>
              </a:solidFill>
              <a:latin typeface="微软雅黑" panose="020B0503020204020204" pitchFamily="34" charset="-122"/>
              <a:ea typeface="微软雅黑" panose="020B0503020204020204" pitchFamily="34" charset="-122"/>
            </a:endParaRPr>
          </a:p>
          <a:p>
            <a:pPr eaLnBrk="1" hangingPunct="1">
              <a:lnSpc>
                <a:spcPts val="2000"/>
              </a:lnSpc>
              <a:buFont typeface="Arial" panose="020B0604020202020204" pitchFamily="34" charset="0"/>
            </a:pPr>
            <a:endParaRPr lang="zh-CN" altLang="en-US" sz="1200" dirty="0">
              <a:latin typeface="微软雅黑" panose="020B0503020204020204" pitchFamily="34" charset="-122"/>
              <a:ea typeface="微软雅黑" panose="020B0503020204020204" pitchFamily="34" charset="-122"/>
            </a:endParaRPr>
          </a:p>
        </p:txBody>
      </p:sp>
      <p:sp>
        <p:nvSpPr>
          <p:cNvPr id="19" name="矩形标注 1073742867"/>
          <p:cNvSpPr/>
          <p:nvPr>
            <p:custDataLst>
              <p:tags r:id="rId7"/>
            </p:custDataLst>
          </p:nvPr>
        </p:nvSpPr>
        <p:spPr>
          <a:xfrm>
            <a:off x="5436235" y="1635760"/>
            <a:ext cx="678815" cy="1018540"/>
          </a:xfrm>
          <a:prstGeom prst="wedgeRectCallout">
            <a:avLst>
              <a:gd name="adj1" fmla="val 81116"/>
              <a:gd name="adj2" fmla="val -22078"/>
            </a:avLst>
          </a:prstGeom>
          <a:solidFill>
            <a:srgbClr val="FFFFFF"/>
          </a:solidFill>
          <a:ln w="38100" cap="flat" cmpd="sng">
            <a:solidFill>
              <a:srgbClr val="FF6600"/>
            </a:solidFill>
            <a:prstDash val="solid"/>
            <a:miter/>
            <a:headEnd type="none" w="med" len="med"/>
            <a:tailEnd type="none" w="med" len="med"/>
          </a:ln>
        </p:spPr>
        <p:txBody>
          <a:bodyPr anchor="ctr"/>
          <a:p>
            <a:pPr eaLnBrk="1" hangingPunct="1">
              <a:lnSpc>
                <a:spcPts val="2000"/>
              </a:lnSpc>
              <a:buFont typeface="Arial" panose="020B0604020202020204" pitchFamily="34" charset="0"/>
            </a:pPr>
            <a:endParaRPr lang="zh-CN" altLang="en-US" sz="1200" dirty="0">
              <a:latin typeface="微软雅黑" panose="020B0503020204020204" pitchFamily="34" charset="-122"/>
              <a:ea typeface="微软雅黑" panose="020B0503020204020204" pitchFamily="34" charset="-122"/>
            </a:endParaRPr>
          </a:p>
          <a:p>
            <a:pPr eaLnBrk="1" hangingPunct="1">
              <a:lnSpc>
                <a:spcPts val="2000"/>
              </a:lnSpc>
              <a:buFont typeface="Arial" panose="020B0604020202020204" pitchFamily="34" charset="0"/>
            </a:pPr>
            <a:r>
              <a:rPr lang="zh-CN" altLang="en-US" sz="1200" dirty="0">
                <a:solidFill>
                  <a:srgbClr val="FF0000"/>
                </a:solidFill>
                <a:latin typeface="微软雅黑" panose="020B0503020204020204" pitchFamily="34" charset="-122"/>
                <a:ea typeface="微软雅黑" panose="020B0503020204020204" pitchFamily="34" charset="-122"/>
                <a:sym typeface="+mn-ea"/>
              </a:rPr>
              <a:t>优先级按实际情况选择。</a:t>
            </a:r>
            <a:endParaRPr lang="zh-CN" altLang="en-US" sz="1200" dirty="0">
              <a:solidFill>
                <a:srgbClr val="FF0000"/>
              </a:solidFill>
              <a:latin typeface="微软雅黑" panose="020B0503020204020204" pitchFamily="34" charset="-122"/>
              <a:ea typeface="微软雅黑" panose="020B0503020204020204" pitchFamily="34" charset="-122"/>
            </a:endParaRPr>
          </a:p>
          <a:p>
            <a:pPr eaLnBrk="1" hangingPunct="1">
              <a:lnSpc>
                <a:spcPts val="2000"/>
              </a:lnSpc>
              <a:buFont typeface="Arial" panose="020B0604020202020204" pitchFamily="34" charset="0"/>
            </a:pPr>
            <a:endParaRPr lang="zh-CN" altLang="en-US" sz="1200" dirty="0">
              <a:latin typeface="微软雅黑" panose="020B0503020204020204" pitchFamily="34" charset="-122"/>
              <a:ea typeface="微软雅黑" panose="020B0503020204020204" pitchFamily="34" charset="-122"/>
            </a:endParaRPr>
          </a:p>
        </p:txBody>
      </p:sp>
    </p:spTree>
  </p:cSld>
  <p:clrMapOvr>
    <a:masterClrMapping/>
  </p:clrMapOvr>
  <p:transition spd="slow" advTm="2185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100"/>
                                        <p:tgtEl>
                                          <p:spTgt spid="12"/>
                                        </p:tgtEl>
                                      </p:cBhvr>
                                    </p:animEffect>
                                  </p:childTnLst>
                                </p:cTn>
                              </p:par>
                            </p:childTnLst>
                          </p:cTn>
                        </p:par>
                        <p:par>
                          <p:cTn id="8" fill="hold">
                            <p:stCondLst>
                              <p:cond delay="1500"/>
                            </p:stCondLst>
                            <p:childTnLst>
                              <p:par>
                                <p:cTn id="9" presetID="16" presetClass="entr" presetSubtype="21" fill="hold" grpId="0" nodeType="after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barn(inVertical)">
                                      <p:cBhvr>
                                        <p:cTn id="11" dur="1000"/>
                                        <p:tgtEl>
                                          <p:spTgt spid="17"/>
                                        </p:tgtEl>
                                      </p:cBhvr>
                                    </p:animEffect>
                                  </p:childTnLst>
                                </p:cTn>
                              </p:par>
                            </p:childTnLst>
                          </p:cTn>
                        </p:par>
                        <p:par>
                          <p:cTn id="12" fill="hold">
                            <p:stCondLst>
                              <p:cond delay="2500"/>
                            </p:stCondLst>
                            <p:childTnLst>
                              <p:par>
                                <p:cTn id="13" presetID="16" presetClass="entr" presetSubtype="21" fill="hold" grpId="0" nodeType="after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barn(inVertical)">
                                      <p:cBhvr>
                                        <p:cTn id="15" dur="1000"/>
                                        <p:tgtEl>
                                          <p:spTgt spid="18"/>
                                        </p:tgtEl>
                                      </p:cBhvr>
                                    </p:animEffect>
                                  </p:childTnLst>
                                </p:cTn>
                              </p:par>
                            </p:childTnLst>
                          </p:cTn>
                        </p:par>
                        <p:par>
                          <p:cTn id="16" fill="hold">
                            <p:stCondLst>
                              <p:cond delay="3500"/>
                            </p:stCondLst>
                            <p:childTnLst>
                              <p:par>
                                <p:cTn id="17" presetID="16" presetClass="entr" presetSubtype="21" fill="hold" grpId="0" nodeType="after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barn(inVertical)">
                                      <p:cBhvr>
                                        <p:cTn id="19" dur="1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ldLvl="0" animBg="1"/>
      <p:bldP spid="17" grpId="0" bldLvl="0" animBg="1"/>
      <p:bldP spid="18" grpId="0" bldLvl="0" animBg="1"/>
      <p:bldP spid="19" grpId="0" bldLvl="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107315" y="821690"/>
            <a:ext cx="2298065" cy="1819275"/>
          </a:xfrm>
          <a:prstGeom prst="rect">
            <a:avLst/>
          </a:prstGeom>
        </p:spPr>
      </p:pic>
      <p:sp>
        <p:nvSpPr>
          <p:cNvPr id="22531" name="标题 1"/>
          <p:cNvSpPr txBox="1"/>
          <p:nvPr/>
        </p:nvSpPr>
        <p:spPr>
          <a:xfrm>
            <a:off x="925513" y="200025"/>
            <a:ext cx="7770812" cy="347663"/>
          </a:xfrm>
          <a:prstGeom prst="rect">
            <a:avLst/>
          </a:prstGeom>
          <a:noFill/>
          <a:ln w="9525">
            <a:noFill/>
          </a:ln>
        </p:spPr>
        <p:txBody>
          <a:bodyPr anchor="b"/>
          <a:p>
            <a:pPr eaLnBrk="1" hangingPunct="1">
              <a:lnSpc>
                <a:spcPct val="200000"/>
              </a:lnSpc>
              <a:buFont typeface="Arial" panose="020B0604020202020204" pitchFamily="34" charset="0"/>
            </a:pPr>
            <a:r>
              <a:rPr lang="zh-CN" altLang="en-US" sz="1600" dirty="0">
                <a:solidFill>
                  <a:srgbClr val="606060"/>
                </a:solidFill>
                <a:latin typeface="Arial" panose="020B0604020202020204" pitchFamily="34" charset="0"/>
                <a:ea typeface="微软雅黑" panose="020B0503020204020204" pitchFamily="34" charset="-122"/>
              </a:rPr>
              <a:t>预报名操作步骤之四：</a:t>
            </a:r>
            <a:r>
              <a:rPr lang="zh-CN" altLang="en-US" sz="1600" b="1" dirty="0">
                <a:solidFill>
                  <a:srgbClr val="606060"/>
                </a:solidFill>
                <a:ea typeface="微软雅黑" panose="020B0503020204020204" pitchFamily="34" charset="-122"/>
                <a:sym typeface="+mn-ea"/>
              </a:rPr>
              <a:t>填写学生具体信息</a:t>
            </a:r>
            <a:r>
              <a:rPr lang="zh-CN" altLang="en-US" sz="1600" b="1" dirty="0">
                <a:solidFill>
                  <a:srgbClr val="FF0000"/>
                </a:solidFill>
                <a:ea typeface="微软雅黑" panose="020B0503020204020204" pitchFamily="34" charset="-122"/>
                <a:sym typeface="+mn-ea"/>
              </a:rPr>
              <a:t>（民办校志愿）</a:t>
            </a:r>
            <a:endParaRPr lang="zh-CN" altLang="en-US" sz="1600" b="1" dirty="0">
              <a:solidFill>
                <a:srgbClr val="FF0000"/>
              </a:solidFill>
              <a:latin typeface="Arial" panose="020B0604020202020204" pitchFamily="34" charset="0"/>
              <a:ea typeface="微软雅黑" panose="020B0503020204020204" pitchFamily="34" charset="-122"/>
              <a:sym typeface="+mn-ea"/>
            </a:endParaRPr>
          </a:p>
        </p:txBody>
      </p:sp>
      <p:pic>
        <p:nvPicPr>
          <p:cNvPr id="3" name="图片 2"/>
          <p:cNvPicPr>
            <a:picLocks noChangeAspect="1"/>
          </p:cNvPicPr>
          <p:nvPr/>
        </p:nvPicPr>
        <p:blipFill>
          <a:blip r:embed="rId2"/>
          <a:stretch>
            <a:fillRect/>
          </a:stretch>
        </p:blipFill>
        <p:spPr>
          <a:xfrm>
            <a:off x="2484120" y="821690"/>
            <a:ext cx="1558290" cy="2511425"/>
          </a:xfrm>
          <a:prstGeom prst="rect">
            <a:avLst/>
          </a:prstGeom>
        </p:spPr>
      </p:pic>
      <p:sp>
        <p:nvSpPr>
          <p:cNvPr id="7" name="矩形标注 1073742867"/>
          <p:cNvSpPr/>
          <p:nvPr>
            <p:custDataLst>
              <p:tags r:id="rId3"/>
            </p:custDataLst>
          </p:nvPr>
        </p:nvSpPr>
        <p:spPr>
          <a:xfrm>
            <a:off x="401320" y="2998470"/>
            <a:ext cx="1676400" cy="1523365"/>
          </a:xfrm>
          <a:prstGeom prst="wedgeRectCallout">
            <a:avLst>
              <a:gd name="adj1" fmla="val 23057"/>
              <a:gd name="adj2" fmla="val -48630"/>
            </a:avLst>
          </a:prstGeom>
          <a:solidFill>
            <a:srgbClr val="FFFFFF"/>
          </a:solidFill>
          <a:ln w="38100" cap="flat" cmpd="sng">
            <a:solidFill>
              <a:srgbClr val="FF6600"/>
            </a:solidFill>
            <a:prstDash val="solid"/>
            <a:miter/>
            <a:headEnd type="none" w="med" len="med"/>
            <a:tailEnd type="none" w="med" len="med"/>
          </a:ln>
        </p:spPr>
        <p:txBody>
          <a:bodyPr anchor="ctr"/>
          <a:p>
            <a:pPr eaLnBrk="1" hangingPunct="1">
              <a:lnSpc>
                <a:spcPts val="2000"/>
              </a:lnSpc>
              <a:buFont typeface="Arial" panose="020B0604020202020204" pitchFamily="34" charset="0"/>
            </a:pPr>
            <a:endParaRPr lang="zh-CN" altLang="en-US" sz="1200" dirty="0">
              <a:latin typeface="微软雅黑" panose="020B0503020204020204" pitchFamily="34" charset="-122"/>
              <a:ea typeface="微软雅黑" panose="020B0503020204020204" pitchFamily="34" charset="-122"/>
            </a:endParaRPr>
          </a:p>
          <a:p>
            <a:pPr eaLnBrk="1" hangingPunct="1">
              <a:lnSpc>
                <a:spcPts val="2000"/>
              </a:lnSpc>
              <a:buFont typeface="Arial" panose="020B0604020202020204" pitchFamily="34" charset="0"/>
            </a:pPr>
            <a:r>
              <a:rPr lang="zh-CN" altLang="en-US" sz="1400" dirty="0">
                <a:solidFill>
                  <a:srgbClr val="FF0000"/>
                </a:solidFill>
                <a:latin typeface="微软雅黑" panose="020B0503020204020204" pitchFamily="34" charset="-122"/>
                <a:ea typeface="微软雅黑" panose="020B0503020204020204" pitchFamily="34" charset="-122"/>
              </a:rPr>
              <a:t>系统会根据登录的e福州或闽政通账号，找到同户下符合招生年龄的学生信息。</a:t>
            </a:r>
            <a:endParaRPr lang="zh-CN" altLang="en-US" sz="1400" dirty="0">
              <a:solidFill>
                <a:srgbClr val="FF0000"/>
              </a:solidFill>
              <a:latin typeface="微软雅黑" panose="020B0503020204020204" pitchFamily="34" charset="-122"/>
              <a:ea typeface="微软雅黑" panose="020B0503020204020204" pitchFamily="34" charset="-122"/>
            </a:endParaRPr>
          </a:p>
          <a:p>
            <a:pPr eaLnBrk="1" hangingPunct="1">
              <a:lnSpc>
                <a:spcPts val="2000"/>
              </a:lnSpc>
              <a:buFont typeface="Arial" panose="020B0604020202020204" pitchFamily="34" charset="0"/>
            </a:pPr>
            <a:endParaRPr lang="zh-CN" altLang="en-US" sz="1200" dirty="0">
              <a:latin typeface="微软雅黑" panose="020B0503020204020204" pitchFamily="34" charset="-122"/>
              <a:ea typeface="微软雅黑" panose="020B0503020204020204" pitchFamily="34" charset="-122"/>
            </a:endParaRPr>
          </a:p>
        </p:txBody>
      </p:sp>
      <p:sp>
        <p:nvSpPr>
          <p:cNvPr id="9" name="矩形标注 1073742867"/>
          <p:cNvSpPr/>
          <p:nvPr>
            <p:custDataLst>
              <p:tags r:id="rId4"/>
            </p:custDataLst>
          </p:nvPr>
        </p:nvSpPr>
        <p:spPr>
          <a:xfrm>
            <a:off x="2339975" y="3651885"/>
            <a:ext cx="1795145" cy="1248410"/>
          </a:xfrm>
          <a:prstGeom prst="wedgeRectCallout">
            <a:avLst>
              <a:gd name="adj1" fmla="val -47271"/>
              <a:gd name="adj2" fmla="val -22915"/>
            </a:avLst>
          </a:prstGeom>
          <a:solidFill>
            <a:srgbClr val="FFFFFF"/>
          </a:solidFill>
          <a:ln w="38100" cap="flat" cmpd="sng">
            <a:solidFill>
              <a:srgbClr val="FF6600"/>
            </a:solidFill>
            <a:prstDash val="solid"/>
            <a:miter/>
            <a:headEnd type="none" w="med" len="med"/>
            <a:tailEnd type="none" w="med" len="med"/>
          </a:ln>
        </p:spPr>
        <p:txBody>
          <a:bodyPr anchor="ctr"/>
          <a:p>
            <a:pPr eaLnBrk="1" hangingPunct="1">
              <a:lnSpc>
                <a:spcPts val="2000"/>
              </a:lnSpc>
              <a:buFont typeface="Arial" panose="020B0604020202020204" pitchFamily="34" charset="0"/>
            </a:pPr>
            <a:endParaRPr lang="zh-CN" altLang="en-US" sz="1400" dirty="0">
              <a:solidFill>
                <a:srgbClr val="FF0000"/>
              </a:solidFill>
              <a:latin typeface="微软雅黑" panose="020B0503020204020204" pitchFamily="34" charset="-122"/>
              <a:ea typeface="微软雅黑" panose="020B0503020204020204" pitchFamily="34" charset="-122"/>
            </a:endParaRPr>
          </a:p>
          <a:p>
            <a:pPr eaLnBrk="1" hangingPunct="1">
              <a:lnSpc>
                <a:spcPts val="2000"/>
              </a:lnSpc>
              <a:buFont typeface="Arial" panose="020B0604020202020204" pitchFamily="34" charset="0"/>
            </a:pPr>
            <a:r>
              <a:rPr lang="zh-CN" altLang="en-US" sz="1400" dirty="0">
                <a:solidFill>
                  <a:srgbClr val="FF0000"/>
                </a:solidFill>
                <a:latin typeface="微软雅黑" panose="020B0503020204020204" pitchFamily="34" charset="-122"/>
                <a:ea typeface="微软雅黑" panose="020B0503020204020204" pitchFamily="34" charset="-122"/>
              </a:rPr>
              <a:t>系统未识别或无法识别到登录e福州或闽政通账号的学生信息，可直接手动填写。</a:t>
            </a:r>
            <a:endParaRPr lang="zh-CN" altLang="en-US" sz="1400" dirty="0">
              <a:solidFill>
                <a:srgbClr val="FF0000"/>
              </a:solidFill>
              <a:latin typeface="微软雅黑" panose="020B0503020204020204" pitchFamily="34" charset="-122"/>
              <a:ea typeface="微软雅黑" panose="020B0503020204020204" pitchFamily="34" charset="-122"/>
            </a:endParaRPr>
          </a:p>
          <a:p>
            <a:pPr eaLnBrk="1" hangingPunct="1">
              <a:lnSpc>
                <a:spcPts val="2000"/>
              </a:lnSpc>
              <a:buFont typeface="Arial" panose="020B0604020202020204" pitchFamily="34" charset="0"/>
            </a:pPr>
            <a:endParaRPr lang="zh-CN" altLang="en-US" sz="1200" dirty="0">
              <a:latin typeface="微软雅黑" panose="020B0503020204020204" pitchFamily="34" charset="-122"/>
              <a:ea typeface="微软雅黑" panose="020B0503020204020204" pitchFamily="34" charset="-122"/>
            </a:endParaRPr>
          </a:p>
        </p:txBody>
      </p:sp>
      <p:sp>
        <p:nvSpPr>
          <p:cNvPr id="10" name="右箭头 9"/>
          <p:cNvSpPr/>
          <p:nvPr/>
        </p:nvSpPr>
        <p:spPr>
          <a:xfrm rot="16200000">
            <a:off x="1119505" y="2564765"/>
            <a:ext cx="343535" cy="4953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 name="右箭头 4"/>
          <p:cNvSpPr/>
          <p:nvPr/>
        </p:nvSpPr>
        <p:spPr>
          <a:xfrm rot="16200000">
            <a:off x="3063240" y="3215640"/>
            <a:ext cx="343535" cy="4953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11" name="图片 10"/>
          <p:cNvPicPr>
            <a:picLocks noChangeAspect="1"/>
          </p:cNvPicPr>
          <p:nvPr/>
        </p:nvPicPr>
        <p:blipFill>
          <a:blip r:embed="rId5"/>
          <a:stretch>
            <a:fillRect/>
          </a:stretch>
        </p:blipFill>
        <p:spPr>
          <a:xfrm>
            <a:off x="4476750" y="821690"/>
            <a:ext cx="1981835" cy="3822065"/>
          </a:xfrm>
          <a:prstGeom prst="rect">
            <a:avLst/>
          </a:prstGeom>
        </p:spPr>
      </p:pic>
      <p:pic>
        <p:nvPicPr>
          <p:cNvPr id="13" name="图片 12"/>
          <p:cNvPicPr>
            <a:picLocks noChangeAspect="1"/>
          </p:cNvPicPr>
          <p:nvPr/>
        </p:nvPicPr>
        <p:blipFill>
          <a:blip r:embed="rId6"/>
          <a:stretch>
            <a:fillRect/>
          </a:stretch>
        </p:blipFill>
        <p:spPr>
          <a:xfrm>
            <a:off x="6816090" y="821690"/>
            <a:ext cx="2037080" cy="3844290"/>
          </a:xfrm>
          <a:prstGeom prst="rect">
            <a:avLst/>
          </a:prstGeom>
        </p:spPr>
      </p:pic>
      <p:sp>
        <p:nvSpPr>
          <p:cNvPr id="12" name="矩形标注 1073742868"/>
          <p:cNvSpPr/>
          <p:nvPr>
            <p:custDataLst>
              <p:tags r:id="rId7"/>
            </p:custDataLst>
          </p:nvPr>
        </p:nvSpPr>
        <p:spPr>
          <a:xfrm>
            <a:off x="5796280" y="3333115"/>
            <a:ext cx="1017270" cy="848995"/>
          </a:xfrm>
          <a:prstGeom prst="wedgeRectCallout">
            <a:avLst>
              <a:gd name="adj1" fmla="val 63607"/>
              <a:gd name="adj2" fmla="val 80890"/>
            </a:avLst>
          </a:prstGeom>
          <a:solidFill>
            <a:srgbClr val="FFFFFF"/>
          </a:solidFill>
          <a:ln w="38100" cap="flat" cmpd="sng">
            <a:solidFill>
              <a:srgbClr val="0070C0"/>
            </a:solidFill>
            <a:prstDash val="solid"/>
            <a:miter/>
            <a:headEnd type="none" w="med" len="med"/>
            <a:tailEnd type="none" w="med" len="med"/>
          </a:ln>
        </p:spPr>
        <p:txBody>
          <a:bodyPr anchor="ctr"/>
          <a:p>
            <a:pPr algn="ctr" eaLnBrk="1" hangingPunct="1">
              <a:lnSpc>
                <a:spcPts val="2000"/>
              </a:lnSpc>
              <a:buFont typeface="Arial" panose="020B0604020202020204" pitchFamily="34" charset="0"/>
            </a:pPr>
            <a:r>
              <a:rPr lang="zh-CN" altLang="en-US" sz="1200" dirty="0">
                <a:latin typeface="微软雅黑" panose="020B0503020204020204" pitchFamily="34" charset="-122"/>
                <a:ea typeface="微软雅黑" panose="020B0503020204020204" pitchFamily="34" charset="-122"/>
              </a:rPr>
              <a:t>所有信息确认无误后点击【提交】</a:t>
            </a:r>
            <a:endParaRPr lang="zh-CN" altLang="en-US" sz="1200" dirty="0">
              <a:latin typeface="微软雅黑" panose="020B0503020204020204" pitchFamily="34" charset="-122"/>
              <a:ea typeface="微软雅黑" panose="020B0503020204020204" pitchFamily="34" charset="-122"/>
            </a:endParaRPr>
          </a:p>
        </p:txBody>
      </p:sp>
    </p:spTree>
  </p:cSld>
  <p:clrMapOvr>
    <a:masterClrMapping/>
  </p:clrMapOvr>
  <p:transition spd="slow" advTm="2185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100"/>
                                        <p:tgtEl>
                                          <p:spTgt spid="12"/>
                                        </p:tgtEl>
                                      </p:cBhvr>
                                    </p:animEffect>
                                  </p:childTnLst>
                                </p:cTn>
                              </p:par>
                            </p:childTnLst>
                          </p:cTn>
                        </p:par>
                        <p:par>
                          <p:cTn id="8" fill="hold">
                            <p:stCondLst>
                              <p:cond delay="1500"/>
                            </p:stCondLst>
                            <p:childTnLst>
                              <p:par>
                                <p:cTn id="9" presetID="16" presetClass="entr" presetSubtype="21"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barn(inVertical)">
                                      <p:cBhvr>
                                        <p:cTn id="11" dur="1000"/>
                                        <p:tgtEl>
                                          <p:spTgt spid="7"/>
                                        </p:tgtEl>
                                      </p:cBhvr>
                                    </p:animEffect>
                                  </p:childTnLst>
                                </p:cTn>
                              </p:par>
                            </p:childTnLst>
                          </p:cTn>
                        </p:par>
                        <p:par>
                          <p:cTn id="12" fill="hold">
                            <p:stCondLst>
                              <p:cond delay="2500"/>
                            </p:stCondLst>
                            <p:childTnLst>
                              <p:par>
                                <p:cTn id="13" presetID="16" presetClass="entr" presetSubtype="21" fill="hold" grpId="0"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barn(inVertical)">
                                      <p:cBhvr>
                                        <p:cTn id="15"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ldLvl="0" animBg="1"/>
      <p:bldP spid="7" grpId="0" bldLvl="0" animBg="1"/>
      <p:bldP spid="9" grpId="0" bldLvl="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2531" name="标题 1"/>
          <p:cNvSpPr txBox="1"/>
          <p:nvPr/>
        </p:nvSpPr>
        <p:spPr>
          <a:xfrm>
            <a:off x="925513" y="200025"/>
            <a:ext cx="7770812" cy="347663"/>
          </a:xfrm>
          <a:prstGeom prst="rect">
            <a:avLst/>
          </a:prstGeom>
          <a:noFill/>
          <a:ln w="9525">
            <a:noFill/>
          </a:ln>
        </p:spPr>
        <p:txBody>
          <a:bodyPr anchor="b"/>
          <a:p>
            <a:pPr eaLnBrk="1" hangingPunct="1">
              <a:lnSpc>
                <a:spcPct val="200000"/>
              </a:lnSpc>
              <a:buFont typeface="Arial" panose="020B0604020202020204" pitchFamily="34" charset="0"/>
            </a:pPr>
            <a:r>
              <a:rPr lang="zh-CN" altLang="en-US" sz="1600" dirty="0">
                <a:solidFill>
                  <a:srgbClr val="606060"/>
                </a:solidFill>
                <a:latin typeface="Arial" panose="020B0604020202020204" pitchFamily="34" charset="0"/>
                <a:ea typeface="微软雅黑" panose="020B0503020204020204" pitchFamily="34" charset="-122"/>
              </a:rPr>
              <a:t>预报名操作步骤之五：</a:t>
            </a:r>
            <a:r>
              <a:rPr lang="zh-CN" altLang="en-US" sz="1600" b="1" dirty="0">
                <a:solidFill>
                  <a:srgbClr val="606060"/>
                </a:solidFill>
                <a:ea typeface="微软雅黑" panose="020B0503020204020204" pitchFamily="34" charset="-122"/>
                <a:sym typeface="+mn-ea"/>
              </a:rPr>
              <a:t>现场核验材料</a:t>
            </a:r>
            <a:endParaRPr lang="en-US" altLang="zh-CN" sz="1600" b="1" dirty="0">
              <a:solidFill>
                <a:srgbClr val="606060"/>
              </a:solidFill>
              <a:latin typeface="Arial" panose="020B0604020202020204" pitchFamily="34" charset="0"/>
              <a:ea typeface="微软雅黑" panose="020B0503020204020204" pitchFamily="34" charset="-122"/>
            </a:endParaRPr>
          </a:p>
        </p:txBody>
      </p:sp>
      <p:grpSp>
        <p:nvGrpSpPr>
          <p:cNvPr id="2" name="组 2"/>
          <p:cNvGrpSpPr/>
          <p:nvPr/>
        </p:nvGrpSpPr>
        <p:grpSpPr>
          <a:xfrm>
            <a:off x="2954655" y="2855595"/>
            <a:ext cx="2940050" cy="1889760"/>
            <a:chOff x="3708400" y="3551238"/>
            <a:chExt cx="5394325" cy="1804035"/>
          </a:xfrm>
        </p:grpSpPr>
        <p:sp>
          <p:nvSpPr>
            <p:cNvPr id="4" name="圆角矩形 3"/>
            <p:cNvSpPr/>
            <p:nvPr>
              <p:custDataLst>
                <p:tags r:id="rId1"/>
              </p:custDataLst>
            </p:nvPr>
          </p:nvSpPr>
          <p:spPr>
            <a:xfrm>
              <a:off x="3708400" y="3551238"/>
              <a:ext cx="5394325" cy="1804035"/>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50000"/>
                </a:lnSpc>
                <a:spcBef>
                  <a:spcPct val="0"/>
                </a:spcBef>
                <a:spcAft>
                  <a:spcPct val="0"/>
                </a:spcAft>
                <a:buClrTx/>
                <a:buSzTx/>
                <a:buFont typeface="Arial" panose="020B0604020202020204" pitchFamily="34" charset="0"/>
                <a:buNone/>
                <a:defRPr/>
              </a:pPr>
              <a:endParaRPr kumimoji="0" lang="zh-CN" altLang="en-US" sz="12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8" name="矩形 53"/>
            <p:cNvSpPr/>
            <p:nvPr>
              <p:custDataLst>
                <p:tags r:id="rId2"/>
              </p:custDataLst>
            </p:nvPr>
          </p:nvSpPr>
          <p:spPr>
            <a:xfrm>
              <a:off x="3815587" y="3795617"/>
              <a:ext cx="5044801" cy="924447"/>
            </a:xfrm>
            <a:prstGeom prst="rect">
              <a:avLst/>
            </a:prstGeom>
            <a:noFill/>
            <a:ln w="9525">
              <a:noFill/>
            </a:ln>
          </p:spPr>
          <p:txBody>
            <a:bodyPr wrap="square">
              <a:spAutoFit/>
            </a:bodyPr>
            <a:p>
              <a:pPr eaLnBrk="1" hangingPunct="1">
                <a:lnSpc>
                  <a:spcPct val="150000"/>
                </a:lnSpc>
                <a:buFont typeface="Arial" panose="020B0604020202020204" pitchFamily="34" charset="0"/>
              </a:pPr>
              <a:r>
                <a:rPr lang="zh-CN" altLang="en-US" sz="900" b="1" dirty="0">
                  <a:latin typeface="微软雅黑" panose="020B0503020204020204" pitchFamily="34" charset="-122"/>
                  <a:ea typeface="微软雅黑" panose="020B0503020204020204" pitchFamily="34" charset="-122"/>
                </a:rPr>
                <a:t>地点：材料核查学校。</a:t>
              </a:r>
              <a:endParaRPr lang="zh-CN" altLang="en-US" sz="900" b="1" dirty="0">
                <a:latin typeface="微软雅黑" panose="020B0503020204020204" pitchFamily="34" charset="-122"/>
                <a:ea typeface="微软雅黑" panose="020B0503020204020204" pitchFamily="34" charset="-122"/>
              </a:endParaRPr>
            </a:p>
            <a:p>
              <a:pPr eaLnBrk="1" hangingPunct="1">
                <a:lnSpc>
                  <a:spcPct val="150000"/>
                </a:lnSpc>
                <a:buFont typeface="Arial" panose="020B0604020202020204" pitchFamily="34" charset="0"/>
              </a:pPr>
              <a:r>
                <a:rPr lang="zh-CN" altLang="en-US" sz="900" b="1" dirty="0">
                  <a:latin typeface="微软雅黑" panose="020B0503020204020204" pitchFamily="34" charset="-122"/>
                  <a:ea typeface="微软雅黑" panose="020B0503020204020204" pitchFamily="34" charset="-122"/>
                </a:rPr>
                <a:t>携带材料：适龄儿童身份证件、监护人身份证件和居住证明、政策照顾凭证（相关部门的认定材料）。</a:t>
              </a:r>
              <a:r>
                <a:rPr lang="zh-CN" altLang="en-US" sz="1000" dirty="0">
                  <a:latin typeface="微软雅黑" panose="020B0503020204020204" pitchFamily="34" charset="-122"/>
                  <a:ea typeface="微软雅黑" panose="020B0503020204020204" pitchFamily="34" charset="-122"/>
                </a:rPr>
                <a:t> </a:t>
              </a:r>
              <a:endParaRPr lang="zh-CN" altLang="en-US" sz="1000" dirty="0">
                <a:latin typeface="微软雅黑" panose="020B0503020204020204" pitchFamily="34" charset="-122"/>
                <a:ea typeface="微软雅黑" panose="020B0503020204020204" pitchFamily="34" charset="-122"/>
              </a:endParaRPr>
            </a:p>
            <a:p>
              <a:pPr eaLnBrk="1" hangingPunct="1">
                <a:lnSpc>
                  <a:spcPct val="150000"/>
                </a:lnSpc>
                <a:buFont typeface="Arial" panose="020B0604020202020204" pitchFamily="34" charset="0"/>
              </a:pPr>
              <a:r>
                <a:rPr lang="zh-CN" altLang="en-US" sz="1000" b="1" dirty="0">
                  <a:solidFill>
                    <a:srgbClr val="FF0000"/>
                  </a:solidFill>
                  <a:latin typeface="微软雅黑" panose="020B0503020204020204" pitchFamily="34" charset="-122"/>
                  <a:ea typeface="微软雅黑" panose="020B0503020204020204" pitchFamily="34" charset="-122"/>
                  <a:sym typeface="+mn-ea"/>
                </a:rPr>
                <a:t>核查时间请咨询五城区教育局。</a:t>
              </a:r>
              <a:endParaRPr lang="zh-CN" altLang="en-US" sz="1000" b="1" dirty="0">
                <a:solidFill>
                  <a:srgbClr val="FF0000"/>
                </a:solidFill>
                <a:latin typeface="微软雅黑" panose="020B0503020204020204" pitchFamily="34" charset="-122"/>
                <a:ea typeface="微软雅黑" panose="020B0503020204020204" pitchFamily="34" charset="-122"/>
              </a:endParaRPr>
            </a:p>
          </p:txBody>
        </p:sp>
      </p:grpSp>
      <p:grpSp>
        <p:nvGrpSpPr>
          <p:cNvPr id="22" name="组 1"/>
          <p:cNvGrpSpPr/>
          <p:nvPr/>
        </p:nvGrpSpPr>
        <p:grpSpPr>
          <a:xfrm>
            <a:off x="52705" y="2918460"/>
            <a:ext cx="2724785" cy="1826260"/>
            <a:chOff x="277813" y="3562350"/>
            <a:chExt cx="3286125" cy="1659803"/>
          </a:xfrm>
        </p:grpSpPr>
        <p:sp>
          <p:nvSpPr>
            <p:cNvPr id="23" name="圆角矩形 22"/>
            <p:cNvSpPr/>
            <p:nvPr>
              <p:custDataLst>
                <p:tags r:id="rId3"/>
              </p:custDataLst>
            </p:nvPr>
          </p:nvSpPr>
          <p:spPr>
            <a:xfrm>
              <a:off x="277813" y="3562350"/>
              <a:ext cx="3286125" cy="165980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50000"/>
                </a:lnSpc>
                <a:spcBef>
                  <a:spcPct val="0"/>
                </a:spcBef>
                <a:spcAft>
                  <a:spcPct val="0"/>
                </a:spcAft>
                <a:buClrTx/>
                <a:buSzTx/>
                <a:buFont typeface="Arial" panose="020B0604020202020204" pitchFamily="34" charset="0"/>
                <a:buNone/>
                <a:defRPr/>
              </a:pPr>
              <a:endParaRPr kumimoji="0" lang="zh-CN" altLang="en-US" sz="12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0752" name="矩形 55"/>
            <p:cNvSpPr/>
            <p:nvPr>
              <p:custDataLst>
                <p:tags r:id="rId4"/>
              </p:custDataLst>
            </p:nvPr>
          </p:nvSpPr>
          <p:spPr>
            <a:xfrm>
              <a:off x="372453" y="3846563"/>
              <a:ext cx="3096260" cy="670039"/>
            </a:xfrm>
            <a:prstGeom prst="rect">
              <a:avLst/>
            </a:prstGeom>
            <a:noFill/>
            <a:ln w="9525">
              <a:noFill/>
            </a:ln>
          </p:spPr>
          <p:txBody>
            <a:bodyPr>
              <a:spAutoFit/>
            </a:bodyPr>
            <a:p>
              <a:pPr eaLnBrk="1" hangingPunct="1">
                <a:lnSpc>
                  <a:spcPct val="150000"/>
                </a:lnSpc>
                <a:buFont typeface="Arial" panose="020B0604020202020204" pitchFamily="34" charset="0"/>
              </a:pPr>
              <a:r>
                <a:rPr lang="zh-CN" altLang="en-US" sz="900" b="1" dirty="0">
                  <a:latin typeface="微软雅黑" panose="020B0503020204020204" pitchFamily="34" charset="-122"/>
                  <a:ea typeface="微软雅黑" panose="020B0503020204020204" pitchFamily="34" charset="-122"/>
                </a:rPr>
                <a:t>地点：材料核查学校。</a:t>
              </a:r>
              <a:endParaRPr lang="zh-CN" altLang="en-US" sz="900" b="1" dirty="0">
                <a:latin typeface="微软雅黑" panose="020B0503020204020204" pitchFamily="34" charset="-122"/>
                <a:ea typeface="微软雅黑" panose="020B0503020204020204" pitchFamily="34" charset="-122"/>
              </a:endParaRPr>
            </a:p>
            <a:p>
              <a:pPr eaLnBrk="1" hangingPunct="1">
                <a:lnSpc>
                  <a:spcPct val="150000"/>
                </a:lnSpc>
                <a:buFont typeface="Arial" panose="020B0604020202020204" pitchFamily="34" charset="0"/>
              </a:pPr>
              <a:r>
                <a:rPr lang="zh-CN" altLang="en-US" sz="900" b="1" dirty="0">
                  <a:latin typeface="微软雅黑" panose="020B0503020204020204" pitchFamily="34" charset="-122"/>
                  <a:ea typeface="微软雅黑" panose="020B0503020204020204" pitchFamily="34" charset="-122"/>
                </a:rPr>
                <a:t>携带材料：居民户口簿等有关材料。 </a:t>
              </a:r>
              <a:endParaRPr lang="zh-CN" altLang="en-US" sz="1000" dirty="0">
                <a:latin typeface="微软雅黑" panose="020B0503020204020204" pitchFamily="34" charset="-122"/>
                <a:ea typeface="微软雅黑" panose="020B0503020204020204" pitchFamily="34" charset="-122"/>
              </a:endParaRPr>
            </a:p>
            <a:p>
              <a:pPr eaLnBrk="1" hangingPunct="1">
                <a:lnSpc>
                  <a:spcPct val="150000"/>
                </a:lnSpc>
                <a:buFont typeface="Arial" panose="020B0604020202020204" pitchFamily="34" charset="0"/>
              </a:pPr>
              <a:r>
                <a:rPr lang="zh-CN" altLang="en-US" sz="1000" b="1" dirty="0">
                  <a:solidFill>
                    <a:srgbClr val="FF0000"/>
                  </a:solidFill>
                  <a:latin typeface="微软雅黑" panose="020B0503020204020204" pitchFamily="34" charset="-122"/>
                  <a:ea typeface="微软雅黑" panose="020B0503020204020204" pitchFamily="34" charset="-122"/>
                </a:rPr>
                <a:t>核查时间请咨询五城区教育局。</a:t>
              </a:r>
              <a:endParaRPr lang="zh-CN" altLang="en-US" sz="1000" b="1" dirty="0">
                <a:solidFill>
                  <a:srgbClr val="FF0000"/>
                </a:solidFill>
                <a:latin typeface="微软雅黑" panose="020B0503020204020204" pitchFamily="34" charset="-122"/>
                <a:ea typeface="微软雅黑" panose="020B0503020204020204" pitchFamily="34" charset="-122"/>
              </a:endParaRPr>
            </a:p>
          </p:txBody>
        </p:sp>
      </p:grpSp>
      <p:sp>
        <p:nvSpPr>
          <p:cNvPr id="24" name="圆角矩形 23"/>
          <p:cNvSpPr/>
          <p:nvPr>
            <p:custDataLst>
              <p:tags r:id="rId5"/>
            </p:custDataLst>
          </p:nvPr>
        </p:nvSpPr>
        <p:spPr>
          <a:xfrm>
            <a:off x="349885" y="1043305"/>
            <a:ext cx="3081020" cy="147447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24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5pPr>
          </a:lstStyle>
          <a:p>
            <a:pPr marL="0" marR="0" lvl="0" indent="0" algn="l" defTabSz="914400" rtl="0" eaLnBrk="1" fontAlgn="base" latinLnBrk="0" hangingPunct="1">
              <a:lnSpc>
                <a:spcPct val="150000"/>
              </a:lnSpc>
              <a:spcBef>
                <a:spcPct val="0"/>
              </a:spcBef>
              <a:spcAft>
                <a:spcPct val="0"/>
              </a:spcAft>
              <a:buClrTx/>
              <a:buSzTx/>
              <a:buFont typeface="Arial" panose="020B0604020202020204" pitchFamily="34" charset="0"/>
              <a:buNone/>
              <a:defRPr/>
            </a:pPr>
            <a:endParaRPr kumimoji="0" lang="en-US" altLang="zh-CN" sz="900" b="0" i="0" u="none" strike="noStrike" kern="1200" cap="none" spc="0" normalizeH="0" baseline="0" noProof="1">
              <a:ln>
                <a:noFill/>
              </a:ln>
              <a:solidFill>
                <a:schemeClr val="tx1"/>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base" latinLnBrk="0" hangingPunct="1">
              <a:lnSpc>
                <a:spcPct val="150000"/>
              </a:lnSpc>
              <a:spcBef>
                <a:spcPct val="0"/>
              </a:spcBef>
              <a:spcAft>
                <a:spcPct val="0"/>
              </a:spcAft>
              <a:buClrTx/>
              <a:buSzTx/>
              <a:buFont typeface="Arial" panose="020B0604020202020204" pitchFamily="34" charset="0"/>
              <a:buNone/>
              <a:defRPr/>
            </a:pPr>
            <a:r>
              <a:rPr kumimoji="0" lang="zh-CN" altLang="en-US" sz="900" b="1" i="0" u="none" strike="noStrike" kern="1200" cap="none" spc="0" normalizeH="0" baseline="0" noProof="1">
                <a:ln>
                  <a:noFill/>
                </a:ln>
                <a:solidFill>
                  <a:schemeClr val="tx1"/>
                </a:solidFill>
                <a:effectLst/>
                <a:uLnTx/>
                <a:uFillTx/>
                <a:latin typeface="微软雅黑" panose="020B0503020204020204" pitchFamily="34" charset="-122"/>
                <a:ea typeface="微软雅黑" panose="020B0503020204020204" pitchFamily="34" charset="-122"/>
                <a:cs typeface="+mn-cs"/>
              </a:rPr>
              <a:t>地点：划片学校</a:t>
            </a:r>
            <a:endParaRPr kumimoji="0" lang="zh-CN" altLang="en-US" sz="900" b="1" i="0" u="none" strike="noStrike" kern="1200" cap="none" spc="0" normalizeH="0" baseline="0" noProof="1">
              <a:ln>
                <a:noFill/>
              </a:ln>
              <a:solidFill>
                <a:schemeClr val="tx1"/>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base" latinLnBrk="0" hangingPunct="1">
              <a:lnSpc>
                <a:spcPct val="150000"/>
              </a:lnSpc>
              <a:spcBef>
                <a:spcPct val="0"/>
              </a:spcBef>
              <a:spcAft>
                <a:spcPct val="0"/>
              </a:spcAft>
              <a:buClrTx/>
              <a:buSzTx/>
              <a:buFont typeface="Arial" panose="020B0604020202020204" pitchFamily="34" charset="0"/>
              <a:buNone/>
              <a:defRPr/>
            </a:pPr>
            <a:r>
              <a:rPr kumimoji="0" lang="zh-CN" altLang="en-US" sz="900" b="1" i="0" u="none" strike="noStrike" kern="1200" cap="none" spc="0" normalizeH="0" baseline="0" noProof="1">
                <a:ln>
                  <a:noFill/>
                </a:ln>
                <a:solidFill>
                  <a:schemeClr val="tx1"/>
                </a:solidFill>
                <a:effectLst/>
                <a:uLnTx/>
                <a:uFillTx/>
                <a:latin typeface="微软雅黑" panose="020B0503020204020204" pitchFamily="34" charset="-122"/>
                <a:ea typeface="微软雅黑" panose="020B0503020204020204" pitchFamily="34" charset="-122"/>
                <a:cs typeface="+mn-cs"/>
              </a:rPr>
              <a:t>携带材料：居民户口簿、房屋所有权证（不动产登证）等，具体以学校公告为准。</a:t>
            </a:r>
            <a:endParaRPr kumimoji="0" lang="zh-CN" altLang="en-US" sz="900" b="1" i="0" u="none" strike="noStrike" kern="1200" cap="none" spc="0" normalizeH="0" baseline="0" noProof="1">
              <a:ln>
                <a:noFill/>
              </a:ln>
              <a:solidFill>
                <a:schemeClr val="tx1"/>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base" latinLnBrk="0" hangingPunct="1">
              <a:lnSpc>
                <a:spcPct val="150000"/>
              </a:lnSpc>
              <a:spcBef>
                <a:spcPct val="0"/>
              </a:spcBef>
              <a:spcAft>
                <a:spcPct val="0"/>
              </a:spcAft>
              <a:buClrTx/>
              <a:buSzTx/>
              <a:buFont typeface="Arial" panose="020B0604020202020204" pitchFamily="34" charset="0"/>
              <a:buNone/>
              <a:defRPr/>
            </a:pPr>
            <a:r>
              <a:rPr kumimoji="0" lang="zh-CN" altLang="en-US" sz="1000" b="1" i="0" u="none" strike="noStrike" kern="1200" cap="none" spc="0" normalizeH="0" baseline="0" noProof="1">
                <a:ln>
                  <a:noFill/>
                </a:ln>
                <a:solidFill>
                  <a:srgbClr val="FF0000"/>
                </a:solidFill>
                <a:effectLst/>
                <a:uLnTx/>
                <a:uFillTx/>
                <a:latin typeface="微软雅黑" panose="020B0503020204020204" pitchFamily="34" charset="-122"/>
                <a:ea typeface="微软雅黑" panose="020B0503020204020204" pitchFamily="34" charset="-122"/>
                <a:cs typeface="+mn-cs"/>
              </a:rPr>
              <a:t>核查通过的片内生按学校公告时间注册</a:t>
            </a:r>
            <a:r>
              <a:rPr kumimoji="0" lang="zh-CN" altLang="en-US" sz="1200" b="1" i="0" u="none" strike="noStrike" kern="1200" cap="none" spc="0" normalizeH="0" baseline="0" noProof="1">
                <a:ln>
                  <a:noFill/>
                </a:ln>
                <a:solidFill>
                  <a:srgbClr val="FF0000"/>
                </a:solidFill>
                <a:effectLst/>
                <a:uLnTx/>
                <a:uFillTx/>
                <a:latin typeface="微软雅黑" panose="020B0503020204020204" pitchFamily="34" charset="-122"/>
                <a:ea typeface="微软雅黑" panose="020B0503020204020204" pitchFamily="34" charset="-122"/>
                <a:cs typeface="+mn-cs"/>
              </a:rPr>
              <a:t>。</a:t>
            </a:r>
            <a:endParaRPr kumimoji="0" lang="zh-CN" altLang="en-US" sz="1200" b="1" i="0" u="none" strike="noStrike" kern="1200" cap="none" spc="0" normalizeH="0" baseline="0" noProof="1">
              <a:ln>
                <a:noFill/>
              </a:ln>
              <a:solidFill>
                <a:srgbClr val="FF0000"/>
              </a:solidFill>
              <a:effectLst/>
              <a:uLnTx/>
              <a:uFillTx/>
              <a:latin typeface="微软雅黑" panose="020B0503020204020204" pitchFamily="34" charset="-122"/>
              <a:ea typeface="微软雅黑" panose="020B0503020204020204" pitchFamily="34" charset="-122"/>
              <a:cs typeface="+mn-cs"/>
            </a:endParaRPr>
          </a:p>
        </p:txBody>
      </p:sp>
      <p:sp>
        <p:nvSpPr>
          <p:cNvPr id="25" name="圆角矩形 24"/>
          <p:cNvSpPr/>
          <p:nvPr>
            <p:custDataLst>
              <p:tags r:id="rId6"/>
            </p:custDataLst>
          </p:nvPr>
        </p:nvSpPr>
        <p:spPr>
          <a:xfrm>
            <a:off x="3539490" y="1076325"/>
            <a:ext cx="4767580" cy="1440815"/>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24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5pPr>
          </a:lstStyle>
          <a:p>
            <a:pPr marL="0" marR="0" lvl="0" indent="0" algn="l" defTabSz="914400" rtl="0" eaLnBrk="1" fontAlgn="base" latinLnBrk="0" hangingPunct="1">
              <a:lnSpc>
                <a:spcPct val="150000"/>
              </a:lnSpc>
              <a:spcBef>
                <a:spcPct val="0"/>
              </a:spcBef>
              <a:spcAft>
                <a:spcPct val="0"/>
              </a:spcAft>
              <a:buClrTx/>
              <a:buSzTx/>
              <a:buFont typeface="Arial" panose="020B0604020202020204" pitchFamily="34" charset="0"/>
              <a:buNone/>
              <a:defRPr/>
            </a:pPr>
            <a:endParaRPr kumimoji="0" lang="en-US" altLang="zh-CN" sz="900" b="0" i="0" u="none" strike="noStrike" kern="1200" cap="none" spc="0" normalizeH="0" baseline="0" noProof="1">
              <a:ln>
                <a:noFill/>
              </a:ln>
              <a:solidFill>
                <a:schemeClr val="tx1"/>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base" latinLnBrk="0" hangingPunct="1">
              <a:lnSpc>
                <a:spcPct val="150000"/>
              </a:lnSpc>
              <a:spcBef>
                <a:spcPct val="0"/>
              </a:spcBef>
              <a:spcAft>
                <a:spcPct val="0"/>
              </a:spcAft>
              <a:buClrTx/>
              <a:buSzTx/>
              <a:buFont typeface="Arial" panose="020B0604020202020204" pitchFamily="34" charset="0"/>
              <a:buNone/>
              <a:defRPr/>
            </a:pPr>
            <a:r>
              <a:rPr kumimoji="0" lang="zh-CN" altLang="en-US" sz="900" b="1" i="0" u="none" strike="noStrike" kern="1200" cap="none" spc="0" normalizeH="0" baseline="0" noProof="1">
                <a:ln>
                  <a:noFill/>
                </a:ln>
                <a:solidFill>
                  <a:schemeClr val="tx1"/>
                </a:solidFill>
                <a:effectLst/>
                <a:uLnTx/>
                <a:uFillTx/>
                <a:latin typeface="微软雅黑" panose="020B0503020204020204" pitchFamily="34" charset="-122"/>
                <a:ea typeface="微软雅黑" panose="020B0503020204020204" pitchFamily="34" charset="-122"/>
                <a:cs typeface="+mn-cs"/>
              </a:rPr>
              <a:t>地点：报名点学校</a:t>
            </a:r>
            <a:endParaRPr kumimoji="0" lang="zh-CN" altLang="en-US" sz="900" b="1" i="0" u="none" strike="noStrike" kern="1200" cap="none" spc="0" normalizeH="0" baseline="0" noProof="1">
              <a:ln>
                <a:noFill/>
              </a:ln>
              <a:solidFill>
                <a:schemeClr val="tx1"/>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base" latinLnBrk="0" hangingPunct="1">
              <a:lnSpc>
                <a:spcPct val="150000"/>
              </a:lnSpc>
              <a:spcBef>
                <a:spcPct val="0"/>
              </a:spcBef>
              <a:spcAft>
                <a:spcPct val="0"/>
              </a:spcAft>
              <a:buClrTx/>
              <a:buSzTx/>
              <a:buFont typeface="Arial" panose="020B0604020202020204" pitchFamily="34" charset="0"/>
              <a:buNone/>
              <a:defRPr/>
            </a:pPr>
            <a:r>
              <a:rPr kumimoji="0" lang="zh-CN" altLang="en-US" sz="900" b="1" i="0" u="none" strike="noStrike" kern="1200" cap="none" spc="0" normalizeH="0" baseline="0" noProof="1">
                <a:ln>
                  <a:noFill/>
                </a:ln>
                <a:solidFill>
                  <a:schemeClr val="tx1"/>
                </a:solidFill>
                <a:effectLst/>
                <a:uLnTx/>
                <a:uFillTx/>
                <a:latin typeface="微软雅黑" panose="020B0503020204020204" pitchFamily="34" charset="-122"/>
                <a:ea typeface="微软雅黑" panose="020B0503020204020204" pitchFamily="34" charset="-122"/>
                <a:cs typeface="+mn-cs"/>
              </a:rPr>
              <a:t>携带材料：（</a:t>
            </a:r>
            <a:r>
              <a:rPr kumimoji="0" lang="en-US" altLang="zh-CN" sz="900" b="1" i="0" u="none" strike="noStrike" kern="1200" cap="none" spc="0" normalizeH="0" baseline="0" noProof="1">
                <a:ln>
                  <a:noFill/>
                </a:ln>
                <a:solidFill>
                  <a:schemeClr val="tx1"/>
                </a:solidFill>
                <a:effectLst/>
                <a:uLnTx/>
                <a:uFillTx/>
                <a:latin typeface="微软雅黑" panose="020B0503020204020204" pitchFamily="34" charset="-122"/>
                <a:ea typeface="微软雅黑" panose="020B0503020204020204" pitchFamily="34" charset="-122"/>
                <a:cs typeface="+mn-cs"/>
              </a:rPr>
              <a:t>1</a:t>
            </a:r>
            <a:r>
              <a:rPr kumimoji="0" lang="zh-CN" altLang="en-US" sz="900" b="1" i="0" u="none" strike="noStrike" kern="1200" cap="none" spc="0" normalizeH="0" baseline="0" noProof="1">
                <a:ln>
                  <a:noFill/>
                </a:ln>
                <a:solidFill>
                  <a:schemeClr val="tx1"/>
                </a:solidFill>
                <a:effectLst/>
                <a:uLnTx/>
                <a:uFillTx/>
                <a:latin typeface="微软雅黑" panose="020B0503020204020204" pitchFamily="34" charset="-122"/>
                <a:ea typeface="微软雅黑" panose="020B0503020204020204" pitchFamily="34" charset="-122"/>
                <a:cs typeface="+mn-cs"/>
              </a:rPr>
              <a:t>）原籍户口簿和父母身份证（</a:t>
            </a:r>
            <a:r>
              <a:rPr kumimoji="0" lang="en-US" altLang="zh-CN" sz="900" b="1" i="0" u="none" strike="noStrike" kern="1200" cap="none" spc="0" normalizeH="0" baseline="0" noProof="1">
                <a:ln>
                  <a:noFill/>
                </a:ln>
                <a:solidFill>
                  <a:schemeClr val="tx1"/>
                </a:solidFill>
                <a:effectLst/>
                <a:uLnTx/>
                <a:uFillTx/>
                <a:latin typeface="微软雅黑" panose="020B0503020204020204" pitchFamily="34" charset="-122"/>
                <a:ea typeface="微软雅黑" panose="020B0503020204020204" pitchFamily="34" charset="-122"/>
                <a:cs typeface="+mn-cs"/>
              </a:rPr>
              <a:t>2</a:t>
            </a:r>
            <a:r>
              <a:rPr kumimoji="0" lang="zh-CN" altLang="en-US" sz="900" b="1" i="0" u="none" strike="noStrike" kern="1200" cap="none" spc="0" normalizeH="0" baseline="0" noProof="1">
                <a:ln>
                  <a:noFill/>
                </a:ln>
                <a:solidFill>
                  <a:schemeClr val="tx1"/>
                </a:solidFill>
                <a:effectLst/>
                <a:uLnTx/>
                <a:uFillTx/>
                <a:latin typeface="微软雅黑" panose="020B0503020204020204" pitchFamily="34" charset="-122"/>
                <a:ea typeface="微软雅黑" panose="020B0503020204020204" pitchFamily="34" charset="-122"/>
                <a:cs typeface="+mn-cs"/>
              </a:rPr>
              <a:t>）父母双方辖区内居住证、户口簿或房产证（不动产权证书、预告登记证或不动产登记证明）（</a:t>
            </a:r>
            <a:r>
              <a:rPr kumimoji="0" lang="en-US" altLang="zh-CN" sz="900" b="1" i="0" u="none" strike="noStrike" kern="1200" cap="none" spc="0" normalizeH="0" baseline="0" noProof="1">
                <a:ln>
                  <a:noFill/>
                </a:ln>
                <a:solidFill>
                  <a:schemeClr val="tx1"/>
                </a:solidFill>
                <a:effectLst/>
                <a:uLnTx/>
                <a:uFillTx/>
                <a:latin typeface="微软雅黑" panose="020B0503020204020204" pitchFamily="34" charset="-122"/>
                <a:ea typeface="微软雅黑" panose="020B0503020204020204" pitchFamily="34" charset="-122"/>
                <a:cs typeface="+mn-cs"/>
              </a:rPr>
              <a:t>3</a:t>
            </a:r>
            <a:r>
              <a:rPr kumimoji="0" lang="zh-CN" altLang="en-US" sz="900" b="1" i="0" u="none" strike="noStrike" kern="1200" cap="none" spc="0" normalizeH="0" baseline="0" noProof="1">
                <a:ln>
                  <a:noFill/>
                </a:ln>
                <a:solidFill>
                  <a:schemeClr val="tx1"/>
                </a:solidFill>
                <a:effectLst/>
                <a:uLnTx/>
                <a:uFillTx/>
                <a:latin typeface="微软雅黑" panose="020B0503020204020204" pitchFamily="34" charset="-122"/>
                <a:ea typeface="微软雅黑" panose="020B0503020204020204" pitchFamily="34" charset="-122"/>
                <a:cs typeface="+mn-cs"/>
              </a:rPr>
              <a:t>）可根据实际另行提供辖区内营业执照及纳税证明、父母市区社保缴费证明等材料。</a:t>
            </a:r>
            <a:endParaRPr kumimoji="0" lang="zh-CN" altLang="en-US" sz="900" b="1" i="0" u="none" strike="noStrike" kern="1200" cap="none" spc="0" normalizeH="0" baseline="0" noProof="1">
              <a:ln>
                <a:noFill/>
              </a:ln>
              <a:solidFill>
                <a:schemeClr val="tx1"/>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base" latinLnBrk="0" hangingPunct="1">
              <a:lnSpc>
                <a:spcPct val="150000"/>
              </a:lnSpc>
              <a:spcBef>
                <a:spcPct val="0"/>
              </a:spcBef>
              <a:spcAft>
                <a:spcPct val="0"/>
              </a:spcAft>
              <a:buClrTx/>
              <a:buSzTx/>
              <a:buFont typeface="Arial" panose="020B0604020202020204" pitchFamily="34" charset="0"/>
              <a:buNone/>
              <a:defRPr/>
            </a:pPr>
            <a:r>
              <a:rPr kumimoji="0" lang="zh-CN" altLang="en-US" sz="900" b="1" i="0" u="none" strike="noStrike" kern="1200" cap="none" spc="0" normalizeH="0" baseline="0" noProof="1">
                <a:ln>
                  <a:noFill/>
                </a:ln>
                <a:solidFill>
                  <a:srgbClr val="FF0000"/>
                </a:solidFill>
                <a:effectLst/>
                <a:uLnTx/>
                <a:uFillTx/>
                <a:latin typeface="微软雅黑" panose="020B0503020204020204" pitchFamily="34" charset="-122"/>
                <a:ea typeface="微软雅黑" panose="020B0503020204020204" pitchFamily="34" charset="-122"/>
                <a:cs typeface="+mn-cs"/>
              </a:rPr>
              <a:t>核查通过的随迁子女8月23日</a:t>
            </a:r>
            <a:r>
              <a:rPr kumimoji="0" lang="en-US" altLang="zh-CN" sz="900" b="1" i="0" u="none" strike="noStrike" kern="1200" cap="none" spc="0" normalizeH="0" baseline="0" noProof="1">
                <a:ln>
                  <a:noFill/>
                </a:ln>
                <a:solidFill>
                  <a:srgbClr val="FF0000"/>
                </a:solidFill>
                <a:effectLst/>
                <a:uLnTx/>
                <a:uFillTx/>
                <a:latin typeface="微软雅黑" panose="020B0503020204020204" pitchFamily="34" charset="-122"/>
                <a:ea typeface="微软雅黑" panose="020B0503020204020204" pitchFamily="34" charset="-122"/>
                <a:cs typeface="+mn-cs"/>
              </a:rPr>
              <a:t>08:00</a:t>
            </a:r>
            <a:r>
              <a:rPr kumimoji="0" lang="zh-CN" altLang="en-US" sz="900" b="1" i="0" u="none" strike="noStrike" kern="1200" cap="none" spc="0" normalizeH="0" baseline="0" noProof="1">
                <a:ln>
                  <a:noFill/>
                </a:ln>
                <a:solidFill>
                  <a:srgbClr val="FF0000"/>
                </a:solidFill>
                <a:effectLst/>
                <a:uLnTx/>
                <a:uFillTx/>
                <a:latin typeface="微软雅黑" panose="020B0503020204020204" pitchFamily="34" charset="-122"/>
                <a:ea typeface="微软雅黑" panose="020B0503020204020204" pitchFamily="34" charset="-122"/>
                <a:cs typeface="+mn-cs"/>
              </a:rPr>
              <a:t>至24日12:00通过预报名系统网络填报志愿。</a:t>
            </a:r>
            <a:endParaRPr kumimoji="0" lang="zh-CN" altLang="en-US" sz="900" b="1" i="0" u="none" strike="noStrike" kern="1200" cap="none" spc="0" normalizeH="0" baseline="0" noProof="1">
              <a:ln>
                <a:noFill/>
              </a:ln>
              <a:solidFill>
                <a:srgbClr val="FF0000"/>
              </a:solidFill>
              <a:effectLst/>
              <a:uLnTx/>
              <a:uFillTx/>
              <a:latin typeface="微软雅黑" panose="020B0503020204020204" pitchFamily="34" charset="-122"/>
              <a:ea typeface="微软雅黑" panose="020B0503020204020204" pitchFamily="34" charset="-122"/>
              <a:cs typeface="+mn-cs"/>
            </a:endParaRPr>
          </a:p>
        </p:txBody>
      </p:sp>
      <p:grpSp>
        <p:nvGrpSpPr>
          <p:cNvPr id="26" name="组 3"/>
          <p:cNvGrpSpPr/>
          <p:nvPr/>
        </p:nvGrpSpPr>
        <p:grpSpPr>
          <a:xfrm>
            <a:off x="557530" y="889635"/>
            <a:ext cx="2536825" cy="403860"/>
            <a:chOff x="4449564" y="1962150"/>
            <a:chExt cx="2537024" cy="598279"/>
          </a:xfrm>
        </p:grpSpPr>
        <p:sp>
          <p:nvSpPr>
            <p:cNvPr id="27" name="AutoShape 2"/>
            <p:cNvSpPr>
              <a:spLocks noChangeArrowheads="1"/>
            </p:cNvSpPr>
            <p:nvPr>
              <p:custDataLst>
                <p:tags r:id="rId7"/>
              </p:custDataLst>
            </p:nvPr>
          </p:nvSpPr>
          <p:spPr bwMode="gray">
            <a:xfrm>
              <a:off x="4571811" y="1962150"/>
              <a:ext cx="2314757" cy="598279"/>
            </a:xfrm>
            <a:prstGeom prst="roundRect">
              <a:avLst>
                <a:gd name="adj" fmla="val 50000"/>
              </a:avLst>
            </a:prstGeom>
            <a:gradFill rotWithShape="1">
              <a:gsLst>
                <a:gs pos="0">
                  <a:srgbClr val="C0C0C0"/>
                </a:gs>
                <a:gs pos="50000">
                  <a:srgbClr val="C0C0C0">
                    <a:gamma/>
                    <a:tint val="33725"/>
                    <a:invGamma/>
                  </a:srgbClr>
                </a:gs>
                <a:gs pos="100000">
                  <a:srgbClr val="C0C0C0"/>
                </a:gs>
              </a:gsLst>
              <a:lin ang="5400000" scaled="1"/>
            </a:gradFill>
            <a:ln w="19050">
              <a:noFill/>
              <a:rou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0" cap="none" spc="0" normalizeH="0" baseline="0" noProof="0">
                <a:ln>
                  <a:noFill/>
                </a:ln>
                <a:solidFill>
                  <a:sysClr val="windowText" lastClr="000000"/>
                </a:solidFill>
                <a:effectLst/>
                <a:uLnTx/>
                <a:uFillTx/>
                <a:latin typeface="Arial" panose="020B0604020202020204" pitchFamily="34" charset="0"/>
                <a:ea typeface="宋体" panose="02010600030101010101" pitchFamily="2" charset="-122"/>
                <a:cs typeface="+mn-cs"/>
              </a:endParaRPr>
            </a:p>
          </p:txBody>
        </p:sp>
        <p:sp>
          <p:nvSpPr>
            <p:cNvPr id="28" name="Text Box 3"/>
            <p:cNvSpPr txBox="1"/>
            <p:nvPr>
              <p:custDataLst>
                <p:tags r:id="rId8"/>
              </p:custDataLst>
            </p:nvPr>
          </p:nvSpPr>
          <p:spPr>
            <a:xfrm>
              <a:off x="5103030" y="2000502"/>
              <a:ext cx="1230091" cy="408260"/>
            </a:xfrm>
            <a:prstGeom prst="rect">
              <a:avLst/>
            </a:prstGeom>
            <a:noFill/>
            <a:ln w="9525">
              <a:noFill/>
            </a:ln>
            <a:effectLst>
              <a:outerShdw dist="17961" dir="2699999" algn="ctr" rotWithShape="0">
                <a:srgbClr val="FFFFFF">
                  <a:alpha val="20000"/>
                </a:srgbClr>
              </a:outerShdw>
            </a:effectLst>
          </p:spPr>
          <p:txBody>
            <a:bodyPr wrap="square">
              <a:spAutoFit/>
            </a:bodyPr>
            <a:p>
              <a:pPr algn="ctr" eaLnBrk="1" hangingPunct="1">
                <a:spcBef>
                  <a:spcPct val="50000"/>
                </a:spcBef>
                <a:buFont typeface="Arial" panose="020B0604020202020204" pitchFamily="34" charset="0"/>
              </a:pPr>
              <a:r>
                <a:rPr lang="zh-CN" altLang="en-US" sz="1200" b="1" dirty="0">
                  <a:solidFill>
                    <a:srgbClr val="000000"/>
                  </a:solidFill>
                  <a:latin typeface="微软雅黑" panose="020B0503020204020204" pitchFamily="34" charset="-122"/>
                  <a:ea typeface="微软雅黑" panose="020B0503020204020204" pitchFamily="34" charset="-122"/>
                  <a:sym typeface="+mn-ea"/>
                </a:rPr>
                <a:t>片内生</a:t>
              </a:r>
              <a:r>
                <a:rPr lang="zh-CN" altLang="en-US" sz="1200" b="1" dirty="0">
                  <a:solidFill>
                    <a:srgbClr val="000000"/>
                  </a:solidFill>
                  <a:latin typeface="微软雅黑" panose="020B0503020204020204" pitchFamily="34" charset="-122"/>
                  <a:ea typeface="微软雅黑" panose="020B0503020204020204" pitchFamily="34" charset="-122"/>
                  <a:sym typeface="+mn-ea"/>
                </a:rPr>
                <a:t>（公办）</a:t>
              </a:r>
              <a:endParaRPr lang="zh-CN" altLang="en-US" sz="1200" b="1" dirty="0">
                <a:solidFill>
                  <a:srgbClr val="000000"/>
                </a:solidFill>
                <a:latin typeface="微软雅黑" panose="020B0503020204020204" pitchFamily="34" charset="-122"/>
                <a:ea typeface="微软雅黑" panose="020B0503020204020204" pitchFamily="34" charset="-122"/>
              </a:endParaRPr>
            </a:p>
          </p:txBody>
        </p:sp>
        <p:sp>
          <p:nvSpPr>
            <p:cNvPr id="29" name="Oval 18"/>
            <p:cNvSpPr>
              <a:spLocks noChangeArrowheads="1"/>
            </p:cNvSpPr>
            <p:nvPr>
              <p:custDataLst>
                <p:tags r:id="rId9"/>
              </p:custDataLst>
            </p:nvPr>
          </p:nvSpPr>
          <p:spPr bwMode="gray">
            <a:xfrm>
              <a:off x="6637311" y="2067853"/>
              <a:ext cx="349277" cy="359391"/>
            </a:xfrm>
            <a:prstGeom prst="ellipse">
              <a:avLst/>
            </a:prstGeom>
            <a:solidFill>
              <a:srgbClr val="E49514">
                <a:alpha val="79999"/>
              </a:srgbClr>
            </a:solidFill>
            <a:ln w="57150">
              <a:solidFill>
                <a:srgbClr val="FFFFFF"/>
              </a:solidFill>
              <a:rou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0" cap="none" spc="0" normalizeH="0" baseline="0" noProof="0">
                <a:ln>
                  <a:noFill/>
                </a:ln>
                <a:solidFill>
                  <a:sysClr val="windowText" lastClr="000000"/>
                </a:solidFill>
                <a:effectLst/>
                <a:uLnTx/>
                <a:uFillTx/>
                <a:latin typeface="Arial" panose="020B0604020202020204" pitchFamily="34" charset="0"/>
                <a:ea typeface="宋体" panose="02010600030101010101" pitchFamily="2" charset="-122"/>
                <a:cs typeface="宋体" panose="02010600030101010101" pitchFamily="2" charset="-122"/>
              </a:endParaRPr>
            </a:p>
          </p:txBody>
        </p:sp>
        <p:sp>
          <p:nvSpPr>
            <p:cNvPr id="30" name="Oval 18"/>
            <p:cNvSpPr>
              <a:spLocks noChangeArrowheads="1"/>
            </p:cNvSpPr>
            <p:nvPr>
              <p:custDataLst>
                <p:tags r:id="rId10"/>
              </p:custDataLst>
            </p:nvPr>
          </p:nvSpPr>
          <p:spPr bwMode="gray">
            <a:xfrm>
              <a:off x="4449564" y="2061510"/>
              <a:ext cx="349277" cy="357277"/>
            </a:xfrm>
            <a:prstGeom prst="ellipse">
              <a:avLst/>
            </a:prstGeom>
            <a:solidFill>
              <a:srgbClr val="E49514">
                <a:alpha val="79999"/>
              </a:srgbClr>
            </a:solidFill>
            <a:ln w="57150">
              <a:solidFill>
                <a:srgbClr val="FFFFFF"/>
              </a:solidFill>
              <a:rou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0" cap="none" spc="0" normalizeH="0" baseline="0" noProof="0">
                <a:ln>
                  <a:noFill/>
                </a:ln>
                <a:solidFill>
                  <a:sysClr val="windowText" lastClr="000000"/>
                </a:solidFill>
                <a:effectLst/>
                <a:uLnTx/>
                <a:uFillTx/>
                <a:latin typeface="Arial" panose="020B0604020202020204" pitchFamily="34" charset="0"/>
                <a:ea typeface="宋体" panose="02010600030101010101" pitchFamily="2" charset="-122"/>
                <a:cs typeface="宋体" panose="02010600030101010101" pitchFamily="2" charset="-122"/>
              </a:endParaRPr>
            </a:p>
          </p:txBody>
        </p:sp>
      </p:grpSp>
      <p:grpSp>
        <p:nvGrpSpPr>
          <p:cNvPr id="31" name="组 5"/>
          <p:cNvGrpSpPr/>
          <p:nvPr/>
        </p:nvGrpSpPr>
        <p:grpSpPr>
          <a:xfrm>
            <a:off x="4036695" y="891540"/>
            <a:ext cx="3735070" cy="398145"/>
            <a:chOff x="2339752" y="2932113"/>
            <a:chExt cx="4646836" cy="599090"/>
          </a:xfrm>
        </p:grpSpPr>
        <p:sp>
          <p:nvSpPr>
            <p:cNvPr id="33" name="AutoShape 6"/>
            <p:cNvSpPr>
              <a:spLocks noChangeArrowheads="1"/>
            </p:cNvSpPr>
            <p:nvPr>
              <p:custDataLst>
                <p:tags r:id="rId11"/>
              </p:custDataLst>
            </p:nvPr>
          </p:nvSpPr>
          <p:spPr bwMode="gray">
            <a:xfrm>
              <a:off x="2450882" y="2932113"/>
              <a:ext cx="4435689" cy="599090"/>
            </a:xfrm>
            <a:prstGeom prst="roundRect">
              <a:avLst>
                <a:gd name="adj" fmla="val 50000"/>
              </a:avLst>
            </a:prstGeom>
            <a:gradFill rotWithShape="1">
              <a:gsLst>
                <a:gs pos="0">
                  <a:srgbClr val="C0C0C0"/>
                </a:gs>
                <a:gs pos="50000">
                  <a:srgbClr val="C0C0C0">
                    <a:gamma/>
                    <a:tint val="33725"/>
                    <a:invGamma/>
                  </a:srgbClr>
                </a:gs>
                <a:gs pos="100000">
                  <a:srgbClr val="C0C0C0"/>
                </a:gs>
              </a:gsLst>
              <a:lin ang="5400000" scaled="1"/>
            </a:gradFill>
            <a:ln w="19050">
              <a:noFill/>
              <a:rou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400" b="0" i="0" u="none" strike="noStrike" kern="0" cap="none" spc="0" normalizeH="0" baseline="0" noProof="0">
                <a:ln>
                  <a:noFill/>
                </a:ln>
                <a:solidFill>
                  <a:sysClr val="windowText" lastClr="000000"/>
                </a:solidFill>
                <a:effectLst/>
                <a:uLnTx/>
                <a:uFillTx/>
                <a:latin typeface="Arial" panose="020B0604020202020204" pitchFamily="34" charset="0"/>
                <a:ea typeface="宋体" panose="02010600030101010101" pitchFamily="2" charset="-122"/>
                <a:cs typeface="+mn-cs"/>
              </a:endParaRPr>
            </a:p>
          </p:txBody>
        </p:sp>
        <p:sp>
          <p:nvSpPr>
            <p:cNvPr id="34" name="Text Box 7"/>
            <p:cNvSpPr txBox="1"/>
            <p:nvPr>
              <p:custDataLst>
                <p:tags r:id="rId12"/>
              </p:custDataLst>
            </p:nvPr>
          </p:nvSpPr>
          <p:spPr>
            <a:xfrm>
              <a:off x="2951747" y="3011366"/>
              <a:ext cx="3433928" cy="414681"/>
            </a:xfrm>
            <a:prstGeom prst="rect">
              <a:avLst/>
            </a:prstGeom>
            <a:noFill/>
            <a:ln w="9525">
              <a:noFill/>
            </a:ln>
            <a:effectLst>
              <a:outerShdw dist="17961" dir="2699999" algn="ctr" rotWithShape="0">
                <a:srgbClr val="FFFFFF">
                  <a:alpha val="20000"/>
                </a:srgbClr>
              </a:outerShdw>
            </a:effectLst>
          </p:spPr>
          <p:txBody>
            <a:bodyPr>
              <a:spAutoFit/>
            </a:bodyPr>
            <a:p>
              <a:pPr algn="ctr" eaLnBrk="1" hangingPunct="1">
                <a:spcBef>
                  <a:spcPct val="50000"/>
                </a:spcBef>
                <a:buFont typeface="Arial" panose="020B0604020202020204" pitchFamily="34" charset="0"/>
              </a:pPr>
              <a:r>
                <a:rPr lang="zh-CN" altLang="en-US" sz="1200" b="1" dirty="0">
                  <a:solidFill>
                    <a:srgbClr val="000000"/>
                  </a:solidFill>
                  <a:latin typeface="微软雅黑" panose="020B0503020204020204" pitchFamily="34" charset="-122"/>
                  <a:ea typeface="微软雅黑" panose="020B0503020204020204" pitchFamily="34" charset="-122"/>
                </a:rPr>
                <a:t>随迁子女</a:t>
              </a:r>
              <a:r>
                <a:rPr lang="zh-CN" altLang="en-US" sz="1200" b="1" dirty="0">
                  <a:solidFill>
                    <a:srgbClr val="000000"/>
                  </a:solidFill>
                  <a:latin typeface="微软雅黑" panose="020B0503020204020204" pitchFamily="34" charset="-122"/>
                  <a:ea typeface="微软雅黑" panose="020B0503020204020204" pitchFamily="34" charset="-122"/>
                  <a:sym typeface="+mn-ea"/>
                </a:rPr>
                <a:t>（公办）</a:t>
              </a:r>
              <a:endParaRPr lang="zh-CN" altLang="en-US" sz="1200" b="1" dirty="0">
                <a:solidFill>
                  <a:srgbClr val="000000"/>
                </a:solidFill>
                <a:latin typeface="微软雅黑" panose="020B0503020204020204" pitchFamily="34" charset="-122"/>
                <a:ea typeface="微软雅黑" panose="020B0503020204020204" pitchFamily="34" charset="-122"/>
              </a:endParaRPr>
            </a:p>
          </p:txBody>
        </p:sp>
        <p:sp>
          <p:nvSpPr>
            <p:cNvPr id="35" name="Oval 19"/>
            <p:cNvSpPr>
              <a:spLocks noChangeArrowheads="1"/>
            </p:cNvSpPr>
            <p:nvPr>
              <p:custDataLst>
                <p:tags r:id="rId13"/>
              </p:custDataLst>
            </p:nvPr>
          </p:nvSpPr>
          <p:spPr bwMode="gray">
            <a:xfrm>
              <a:off x="6637321" y="3037959"/>
              <a:ext cx="349267" cy="359878"/>
            </a:xfrm>
            <a:prstGeom prst="ellipse">
              <a:avLst/>
            </a:prstGeom>
            <a:solidFill>
              <a:srgbClr val="6E9349">
                <a:alpha val="79999"/>
              </a:srgbClr>
            </a:solidFill>
            <a:ln w="57150">
              <a:solidFill>
                <a:srgbClr val="FFFFFF"/>
              </a:solidFill>
              <a:rou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400" b="0" i="0" u="none" strike="noStrike" kern="0" cap="none" spc="0" normalizeH="0" baseline="0" noProof="0">
                <a:ln>
                  <a:noFill/>
                </a:ln>
                <a:solidFill>
                  <a:sysClr val="windowText" lastClr="000000"/>
                </a:solidFill>
                <a:effectLst/>
                <a:uLnTx/>
                <a:uFillTx/>
                <a:latin typeface="Arial" panose="020B0604020202020204" pitchFamily="34" charset="0"/>
                <a:ea typeface="宋体" panose="02010600030101010101" pitchFamily="2" charset="-122"/>
                <a:cs typeface="宋体" panose="02010600030101010101" pitchFamily="2" charset="-122"/>
              </a:endParaRPr>
            </a:p>
          </p:txBody>
        </p:sp>
        <p:sp>
          <p:nvSpPr>
            <p:cNvPr id="37" name="Oval 19"/>
            <p:cNvSpPr>
              <a:spLocks noChangeArrowheads="1"/>
            </p:cNvSpPr>
            <p:nvPr>
              <p:custDataLst>
                <p:tags r:id="rId14"/>
              </p:custDataLst>
            </p:nvPr>
          </p:nvSpPr>
          <p:spPr bwMode="gray">
            <a:xfrm>
              <a:off x="2339752" y="3069713"/>
              <a:ext cx="349267" cy="359878"/>
            </a:xfrm>
            <a:prstGeom prst="ellipse">
              <a:avLst/>
            </a:prstGeom>
            <a:solidFill>
              <a:srgbClr val="6E9349">
                <a:alpha val="79999"/>
              </a:srgbClr>
            </a:solidFill>
            <a:ln w="57150">
              <a:solidFill>
                <a:srgbClr val="FFFFFF"/>
              </a:solidFill>
              <a:rou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400" b="0" i="0" u="none" strike="noStrike" kern="0" cap="none" spc="0" normalizeH="0" baseline="0" noProof="0">
                <a:ln>
                  <a:noFill/>
                </a:ln>
                <a:solidFill>
                  <a:sysClr val="windowText" lastClr="000000"/>
                </a:solidFill>
                <a:effectLst/>
                <a:uLnTx/>
                <a:uFillTx/>
                <a:latin typeface="Arial" panose="020B0604020202020204" pitchFamily="34" charset="0"/>
                <a:ea typeface="宋体" panose="02010600030101010101" pitchFamily="2" charset="-122"/>
                <a:cs typeface="宋体" panose="02010600030101010101" pitchFamily="2" charset="-122"/>
              </a:endParaRPr>
            </a:p>
          </p:txBody>
        </p:sp>
      </p:grpSp>
      <p:grpSp>
        <p:nvGrpSpPr>
          <p:cNvPr id="38" name="组 3"/>
          <p:cNvGrpSpPr/>
          <p:nvPr/>
        </p:nvGrpSpPr>
        <p:grpSpPr>
          <a:xfrm>
            <a:off x="3251835" y="2667000"/>
            <a:ext cx="2378075" cy="408940"/>
            <a:chOff x="4069080" y="3016910"/>
            <a:chExt cx="4626928" cy="449262"/>
          </a:xfrm>
        </p:grpSpPr>
        <p:grpSp>
          <p:nvGrpSpPr>
            <p:cNvPr id="39" name="组 62"/>
            <p:cNvGrpSpPr/>
            <p:nvPr/>
          </p:nvGrpSpPr>
          <p:grpSpPr>
            <a:xfrm>
              <a:off x="4133773" y="3016910"/>
              <a:ext cx="4436454" cy="449262"/>
              <a:chOff x="2416098" y="2503253"/>
              <a:chExt cx="4436454" cy="599090"/>
            </a:xfrm>
          </p:grpSpPr>
          <p:sp>
            <p:nvSpPr>
              <p:cNvPr id="40" name="AutoShape 6"/>
              <p:cNvSpPr>
                <a:spLocks noChangeArrowheads="1"/>
              </p:cNvSpPr>
              <p:nvPr>
                <p:custDataLst>
                  <p:tags r:id="rId15"/>
                </p:custDataLst>
              </p:nvPr>
            </p:nvSpPr>
            <p:spPr bwMode="gray">
              <a:xfrm>
                <a:off x="2416098" y="2503253"/>
                <a:ext cx="4436454" cy="599090"/>
              </a:xfrm>
              <a:prstGeom prst="roundRect">
                <a:avLst>
                  <a:gd name="adj" fmla="val 50000"/>
                </a:avLst>
              </a:prstGeom>
              <a:gradFill rotWithShape="1">
                <a:gsLst>
                  <a:gs pos="0">
                    <a:srgbClr val="C0C0C0"/>
                  </a:gs>
                  <a:gs pos="50000">
                    <a:srgbClr val="C0C0C0">
                      <a:gamma/>
                      <a:tint val="33725"/>
                      <a:invGamma/>
                    </a:srgbClr>
                  </a:gs>
                  <a:gs pos="100000">
                    <a:srgbClr val="C0C0C0"/>
                  </a:gs>
                </a:gsLst>
                <a:lin ang="5400000" scaled="1"/>
              </a:gradFill>
              <a:ln w="19050">
                <a:noFill/>
                <a:rou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0" cap="none" spc="0" normalizeH="0" baseline="0" noProof="0">
                  <a:ln>
                    <a:noFill/>
                  </a:ln>
                  <a:solidFill>
                    <a:sysClr val="windowText" lastClr="000000"/>
                  </a:solidFill>
                  <a:effectLst/>
                  <a:uLnTx/>
                  <a:uFillTx/>
                  <a:latin typeface="Arial" panose="020B0604020202020204" pitchFamily="34" charset="0"/>
                  <a:ea typeface="宋体" panose="02010600030101010101" pitchFamily="2" charset="-122"/>
                  <a:cs typeface="+mn-cs"/>
                </a:endParaRPr>
              </a:p>
            </p:txBody>
          </p:sp>
          <p:sp>
            <p:nvSpPr>
              <p:cNvPr id="41" name="Text Box 7"/>
              <p:cNvSpPr txBox="1"/>
              <p:nvPr>
                <p:custDataLst>
                  <p:tags r:id="rId16"/>
                </p:custDataLst>
              </p:nvPr>
            </p:nvSpPr>
            <p:spPr>
              <a:xfrm>
                <a:off x="2707675" y="2600931"/>
                <a:ext cx="3928873" cy="403735"/>
              </a:xfrm>
              <a:prstGeom prst="rect">
                <a:avLst/>
              </a:prstGeom>
              <a:noFill/>
              <a:ln w="9525">
                <a:noFill/>
              </a:ln>
              <a:effectLst>
                <a:outerShdw dist="17961" dir="2699999" algn="ctr" rotWithShape="0">
                  <a:srgbClr val="FFFFFF">
                    <a:alpha val="20000"/>
                  </a:srgbClr>
                </a:outerShdw>
              </a:effectLst>
            </p:spPr>
            <p:txBody>
              <a:bodyPr wrap="square">
                <a:spAutoFit/>
              </a:bodyPr>
              <a:p>
                <a:pPr algn="ctr" eaLnBrk="1" hangingPunct="1">
                  <a:spcBef>
                    <a:spcPct val="50000"/>
                  </a:spcBef>
                  <a:buFont typeface="Arial" panose="020B0604020202020204" pitchFamily="34" charset="0"/>
                </a:pPr>
                <a:r>
                  <a:rPr lang="zh-CN" altLang="en-US" sz="1200" b="1" dirty="0">
                    <a:solidFill>
                      <a:srgbClr val="000000"/>
                    </a:solidFill>
                    <a:latin typeface="微软雅黑" panose="020B0503020204020204" pitchFamily="34" charset="-122"/>
                    <a:ea typeface="微软雅黑" panose="020B0503020204020204" pitchFamily="34" charset="-122"/>
                  </a:rPr>
                  <a:t>其他政策照顾对象</a:t>
                </a:r>
                <a:r>
                  <a:rPr lang="zh-CN" altLang="en-US" sz="1200" b="1" dirty="0">
                    <a:solidFill>
                      <a:srgbClr val="000000"/>
                    </a:solidFill>
                    <a:latin typeface="微软雅黑" panose="020B0503020204020204" pitchFamily="34" charset="-122"/>
                    <a:ea typeface="微软雅黑" panose="020B0503020204020204" pitchFamily="34" charset="-122"/>
                    <a:sym typeface="+mn-ea"/>
                  </a:rPr>
                  <a:t>（公办）</a:t>
                </a:r>
                <a:endParaRPr lang="zh-CN" altLang="en-US" sz="1200" b="1" dirty="0">
                  <a:solidFill>
                    <a:srgbClr val="000000"/>
                  </a:solidFill>
                  <a:latin typeface="微软雅黑" panose="020B0503020204020204" pitchFamily="34" charset="-122"/>
                  <a:ea typeface="微软雅黑" panose="020B0503020204020204" pitchFamily="34" charset="-122"/>
                </a:endParaRPr>
              </a:p>
            </p:txBody>
          </p:sp>
        </p:grpSp>
        <p:sp>
          <p:nvSpPr>
            <p:cNvPr id="42" name="Oval 21"/>
            <p:cNvSpPr>
              <a:spLocks noChangeArrowheads="1"/>
            </p:cNvSpPr>
            <p:nvPr>
              <p:custDataLst>
                <p:tags r:id="rId17"/>
              </p:custDataLst>
            </p:nvPr>
          </p:nvSpPr>
          <p:spPr bwMode="gray">
            <a:xfrm>
              <a:off x="8346806" y="3153730"/>
              <a:ext cx="349202" cy="268287"/>
            </a:xfrm>
            <a:prstGeom prst="ellipse">
              <a:avLst/>
            </a:prstGeom>
            <a:solidFill>
              <a:srgbClr val="90A8B0">
                <a:alpha val="79999"/>
              </a:srgbClr>
            </a:solidFill>
            <a:ln w="57150">
              <a:solidFill>
                <a:srgbClr val="FFFFFF"/>
              </a:solidFill>
              <a:rou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0" cap="none" spc="0" normalizeH="0" baseline="0" noProof="0">
                <a:ln>
                  <a:noFill/>
                </a:ln>
                <a:solidFill>
                  <a:sysClr val="windowText" lastClr="000000"/>
                </a:solidFill>
                <a:effectLst/>
                <a:uLnTx/>
                <a:uFillTx/>
                <a:latin typeface="Arial" panose="020B0604020202020204" pitchFamily="34" charset="0"/>
                <a:ea typeface="宋体" panose="02010600030101010101" pitchFamily="2" charset="-122"/>
                <a:cs typeface="宋体" panose="02010600030101010101" pitchFamily="2" charset="-122"/>
              </a:endParaRPr>
            </a:p>
          </p:txBody>
        </p:sp>
        <p:sp>
          <p:nvSpPr>
            <p:cNvPr id="43" name="Oval 21"/>
            <p:cNvSpPr>
              <a:spLocks noChangeArrowheads="1"/>
            </p:cNvSpPr>
            <p:nvPr>
              <p:custDataLst>
                <p:tags r:id="rId18"/>
              </p:custDataLst>
            </p:nvPr>
          </p:nvSpPr>
          <p:spPr bwMode="gray">
            <a:xfrm>
              <a:off x="4069080" y="3153730"/>
              <a:ext cx="349202" cy="268287"/>
            </a:xfrm>
            <a:prstGeom prst="ellipse">
              <a:avLst/>
            </a:prstGeom>
            <a:solidFill>
              <a:srgbClr val="90A8B0">
                <a:alpha val="79999"/>
              </a:srgbClr>
            </a:solidFill>
            <a:ln w="57150">
              <a:solidFill>
                <a:srgbClr val="FFFFFF"/>
              </a:solidFill>
              <a:rou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0" cap="none" spc="0" normalizeH="0" baseline="0" noProof="0">
                <a:ln>
                  <a:noFill/>
                </a:ln>
                <a:solidFill>
                  <a:sysClr val="windowText" lastClr="000000"/>
                </a:solidFill>
                <a:effectLst/>
                <a:uLnTx/>
                <a:uFillTx/>
                <a:latin typeface="Arial" panose="020B0604020202020204" pitchFamily="34" charset="0"/>
                <a:ea typeface="宋体" panose="02010600030101010101" pitchFamily="2" charset="-122"/>
                <a:cs typeface="宋体" panose="02010600030101010101" pitchFamily="2" charset="-122"/>
              </a:endParaRPr>
            </a:p>
          </p:txBody>
        </p:sp>
      </p:grpSp>
      <p:grpSp>
        <p:nvGrpSpPr>
          <p:cNvPr id="44" name="组 5"/>
          <p:cNvGrpSpPr/>
          <p:nvPr/>
        </p:nvGrpSpPr>
        <p:grpSpPr>
          <a:xfrm>
            <a:off x="88265" y="2668905"/>
            <a:ext cx="2607310" cy="419100"/>
            <a:chOff x="355470" y="3349623"/>
            <a:chExt cx="3217597" cy="449263"/>
          </a:xfrm>
        </p:grpSpPr>
        <p:grpSp>
          <p:nvGrpSpPr>
            <p:cNvPr id="45" name="组 52"/>
            <p:cNvGrpSpPr/>
            <p:nvPr/>
          </p:nvGrpSpPr>
          <p:grpSpPr>
            <a:xfrm>
              <a:off x="355470" y="3349623"/>
              <a:ext cx="2946957" cy="449263"/>
              <a:chOff x="442729" y="4126656"/>
              <a:chExt cx="2948446" cy="598281"/>
            </a:xfrm>
          </p:grpSpPr>
          <p:grpSp>
            <p:nvGrpSpPr>
              <p:cNvPr id="46" name="组 56"/>
              <p:cNvGrpSpPr/>
              <p:nvPr/>
            </p:nvGrpSpPr>
            <p:grpSpPr>
              <a:xfrm>
                <a:off x="717636" y="4126656"/>
                <a:ext cx="2673539" cy="598281"/>
                <a:chOff x="4572384" y="1962150"/>
                <a:chExt cx="2673539" cy="598281"/>
              </a:xfrm>
            </p:grpSpPr>
            <p:sp>
              <p:nvSpPr>
                <p:cNvPr id="47" name="AutoShape 2"/>
                <p:cNvSpPr>
                  <a:spLocks noChangeArrowheads="1"/>
                </p:cNvSpPr>
                <p:nvPr>
                  <p:custDataLst>
                    <p:tags r:id="rId19"/>
                  </p:custDataLst>
                </p:nvPr>
              </p:nvSpPr>
              <p:spPr bwMode="gray">
                <a:xfrm>
                  <a:off x="4572384" y="1962150"/>
                  <a:ext cx="2630227" cy="598281"/>
                </a:xfrm>
                <a:prstGeom prst="roundRect">
                  <a:avLst>
                    <a:gd name="adj" fmla="val 50000"/>
                  </a:avLst>
                </a:prstGeom>
                <a:gradFill rotWithShape="1">
                  <a:gsLst>
                    <a:gs pos="0">
                      <a:srgbClr val="C0C0C0"/>
                    </a:gs>
                    <a:gs pos="50000">
                      <a:srgbClr val="C0C0C0">
                        <a:gamma/>
                        <a:tint val="33725"/>
                        <a:invGamma/>
                      </a:srgbClr>
                    </a:gs>
                    <a:gs pos="100000">
                      <a:srgbClr val="C0C0C0"/>
                    </a:gs>
                  </a:gsLst>
                  <a:lin ang="5400000" scaled="1"/>
                </a:gradFill>
                <a:ln w="19050">
                  <a:noFill/>
                  <a:rou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0" cap="none" spc="0" normalizeH="0" baseline="0" noProof="0">
                    <a:ln>
                      <a:noFill/>
                    </a:ln>
                    <a:solidFill>
                      <a:sysClr val="windowText" lastClr="000000"/>
                    </a:solidFill>
                    <a:effectLst/>
                    <a:uLnTx/>
                    <a:uFillTx/>
                    <a:latin typeface="Arial" panose="020B0604020202020204" pitchFamily="34" charset="0"/>
                    <a:ea typeface="宋体" panose="02010600030101010101" pitchFamily="2" charset="-122"/>
                    <a:cs typeface="+mn-cs"/>
                  </a:endParaRPr>
                </a:p>
              </p:txBody>
            </p:sp>
            <p:sp>
              <p:nvSpPr>
                <p:cNvPr id="53" name="Text Box 3"/>
                <p:cNvSpPr txBox="1"/>
                <p:nvPr>
                  <p:custDataLst>
                    <p:tags r:id="rId20"/>
                  </p:custDataLst>
                </p:nvPr>
              </p:nvSpPr>
              <p:spPr>
                <a:xfrm>
                  <a:off x="4705669" y="2041014"/>
                  <a:ext cx="2540254" cy="393415"/>
                </a:xfrm>
                <a:prstGeom prst="rect">
                  <a:avLst/>
                </a:prstGeom>
                <a:noFill/>
                <a:ln w="9525">
                  <a:noFill/>
                </a:ln>
                <a:effectLst>
                  <a:outerShdw dist="17961" dir="2699999" algn="ctr" rotWithShape="0">
                    <a:srgbClr val="FFFFFF">
                      <a:alpha val="20000"/>
                    </a:srgbClr>
                  </a:outerShdw>
                </a:effectLst>
              </p:spPr>
              <p:txBody>
                <a:bodyPr wrap="square">
                  <a:spAutoFit/>
                </a:bodyPr>
                <a:p>
                  <a:pPr algn="ctr" eaLnBrk="1" hangingPunct="1">
                    <a:spcBef>
                      <a:spcPct val="50000"/>
                    </a:spcBef>
                    <a:buFont typeface="Arial" panose="020B0604020202020204" pitchFamily="34" charset="0"/>
                  </a:pPr>
                  <a:r>
                    <a:rPr lang="zh-CN" altLang="en-US" sz="1200" b="1" dirty="0">
                      <a:solidFill>
                        <a:srgbClr val="000000"/>
                      </a:solidFill>
                      <a:latin typeface="微软雅黑" panose="020B0503020204020204" pitchFamily="34" charset="-122"/>
                      <a:ea typeface="微软雅黑" panose="020B0503020204020204" pitchFamily="34" charset="-122"/>
                    </a:rPr>
                    <a:t>不符合划片的本地生</a:t>
                  </a:r>
                  <a:r>
                    <a:rPr lang="zh-CN" altLang="en-US" sz="1200" b="1" dirty="0">
                      <a:solidFill>
                        <a:srgbClr val="000000"/>
                      </a:solidFill>
                      <a:latin typeface="微软雅黑" panose="020B0503020204020204" pitchFamily="34" charset="-122"/>
                      <a:ea typeface="微软雅黑" panose="020B0503020204020204" pitchFamily="34" charset="-122"/>
                      <a:sym typeface="+mn-ea"/>
                    </a:rPr>
                    <a:t>（公办）</a:t>
                  </a:r>
                  <a:endParaRPr lang="zh-CN" altLang="en-US" sz="1200" b="1" dirty="0">
                    <a:solidFill>
                      <a:srgbClr val="000000"/>
                    </a:solidFill>
                    <a:latin typeface="微软雅黑" panose="020B0503020204020204" pitchFamily="34" charset="-122"/>
                    <a:ea typeface="微软雅黑" panose="020B0503020204020204" pitchFamily="34" charset="-122"/>
                  </a:endParaRPr>
                </a:p>
              </p:txBody>
            </p:sp>
          </p:grpSp>
          <p:sp>
            <p:nvSpPr>
              <p:cNvPr id="54" name="Oval 20"/>
              <p:cNvSpPr>
                <a:spLocks noChangeArrowheads="1"/>
              </p:cNvSpPr>
              <p:nvPr>
                <p:custDataLst>
                  <p:tags r:id="rId21"/>
                </p:custDataLst>
              </p:nvPr>
            </p:nvSpPr>
            <p:spPr bwMode="gray">
              <a:xfrm>
                <a:off x="442729" y="4240213"/>
                <a:ext cx="349426" cy="359391"/>
              </a:xfrm>
              <a:prstGeom prst="ellipse">
                <a:avLst/>
              </a:prstGeom>
              <a:solidFill>
                <a:srgbClr val="5EB4B4">
                  <a:alpha val="79999"/>
                </a:srgbClr>
              </a:solidFill>
              <a:ln w="57150">
                <a:solidFill>
                  <a:srgbClr val="FFFFFF"/>
                </a:solidFill>
                <a:rou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0" cap="none" spc="0" normalizeH="0" baseline="0" noProof="0">
                  <a:ln>
                    <a:noFill/>
                  </a:ln>
                  <a:solidFill>
                    <a:sysClr val="windowText" lastClr="000000"/>
                  </a:solidFill>
                  <a:effectLst/>
                  <a:uLnTx/>
                  <a:uFillTx/>
                  <a:latin typeface="Arial" panose="020B0604020202020204" pitchFamily="34" charset="0"/>
                  <a:ea typeface="宋体" panose="02010600030101010101" pitchFamily="2" charset="-122"/>
                  <a:cs typeface="宋体" panose="02010600030101010101" pitchFamily="2" charset="-122"/>
                </a:endParaRPr>
              </a:p>
            </p:txBody>
          </p:sp>
        </p:grpSp>
        <p:sp>
          <p:nvSpPr>
            <p:cNvPr id="56" name="Oval 20"/>
            <p:cNvSpPr>
              <a:spLocks noChangeArrowheads="1"/>
            </p:cNvSpPr>
            <p:nvPr>
              <p:custDataLst>
                <p:tags r:id="rId22"/>
              </p:custDataLst>
            </p:nvPr>
          </p:nvSpPr>
          <p:spPr bwMode="gray">
            <a:xfrm>
              <a:off x="3223817" y="3435803"/>
              <a:ext cx="349250" cy="268287"/>
            </a:xfrm>
            <a:prstGeom prst="ellipse">
              <a:avLst/>
            </a:prstGeom>
            <a:solidFill>
              <a:srgbClr val="5EB4B4">
                <a:alpha val="79999"/>
              </a:srgbClr>
            </a:solidFill>
            <a:ln w="57150">
              <a:solidFill>
                <a:srgbClr val="FFFFFF"/>
              </a:solidFill>
              <a:rou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0" cap="none" spc="0" normalizeH="0" baseline="0" noProof="0">
                <a:ln>
                  <a:noFill/>
                </a:ln>
                <a:solidFill>
                  <a:sysClr val="windowText" lastClr="000000"/>
                </a:solidFill>
                <a:effectLst/>
                <a:uLnTx/>
                <a:uFillTx/>
                <a:latin typeface="Arial" panose="020B0604020202020204" pitchFamily="34" charset="0"/>
                <a:ea typeface="宋体" panose="02010600030101010101" pitchFamily="2" charset="-122"/>
                <a:cs typeface="宋体" panose="02010600030101010101" pitchFamily="2" charset="-122"/>
              </a:endParaRPr>
            </a:p>
          </p:txBody>
        </p:sp>
      </p:grpSp>
      <p:grpSp>
        <p:nvGrpSpPr>
          <p:cNvPr id="57" name="组 2"/>
          <p:cNvGrpSpPr/>
          <p:nvPr/>
        </p:nvGrpSpPr>
        <p:grpSpPr>
          <a:xfrm>
            <a:off x="6071870" y="2791460"/>
            <a:ext cx="3011805" cy="1953260"/>
            <a:chOff x="3708400" y="3551238"/>
            <a:chExt cx="5394325" cy="1804035"/>
          </a:xfrm>
        </p:grpSpPr>
        <p:sp>
          <p:nvSpPr>
            <p:cNvPr id="59" name="圆角矩形 58"/>
            <p:cNvSpPr/>
            <p:nvPr>
              <p:custDataLst>
                <p:tags r:id="rId23"/>
              </p:custDataLst>
            </p:nvPr>
          </p:nvSpPr>
          <p:spPr>
            <a:xfrm>
              <a:off x="3708400" y="3551238"/>
              <a:ext cx="5394325" cy="1804035"/>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p>
              <a:pPr marL="0" marR="0" lvl="0" indent="0" algn="ctr" defTabSz="914400" rtl="0" eaLnBrk="1" fontAlgn="base" latinLnBrk="0" hangingPunct="1">
                <a:lnSpc>
                  <a:spcPct val="150000"/>
                </a:lnSpc>
                <a:spcBef>
                  <a:spcPct val="0"/>
                </a:spcBef>
                <a:spcAft>
                  <a:spcPct val="0"/>
                </a:spcAft>
                <a:buClrTx/>
                <a:buSzTx/>
                <a:buFont typeface="Arial" panose="020B0604020202020204" pitchFamily="34" charset="0"/>
                <a:buNone/>
                <a:defRPr/>
              </a:pPr>
              <a:endParaRPr kumimoji="0" lang="zh-CN" altLang="en-US" sz="12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0" name="矩形 53"/>
            <p:cNvSpPr/>
            <p:nvPr>
              <p:custDataLst>
                <p:tags r:id="rId24"/>
              </p:custDataLst>
            </p:nvPr>
          </p:nvSpPr>
          <p:spPr>
            <a:xfrm>
              <a:off x="3815274" y="3795799"/>
              <a:ext cx="4935490" cy="1065061"/>
            </a:xfrm>
            <a:prstGeom prst="rect">
              <a:avLst/>
            </a:prstGeom>
            <a:noFill/>
            <a:ln w="9525">
              <a:noFill/>
            </a:ln>
          </p:spPr>
          <p:txBody>
            <a:bodyPr wrap="square">
              <a:spAutoFit/>
            </a:bodyPr>
            <a:p>
              <a:pPr eaLnBrk="1" hangingPunct="1">
                <a:lnSpc>
                  <a:spcPct val="150000"/>
                </a:lnSpc>
                <a:buFont typeface="Arial" panose="020B0604020202020204" pitchFamily="34" charset="0"/>
              </a:pPr>
              <a:endParaRPr lang="zh-CN" altLang="en-US" sz="900" b="1" dirty="0">
                <a:latin typeface="微软雅黑" panose="020B0503020204020204" pitchFamily="34" charset="-122"/>
                <a:ea typeface="微软雅黑" panose="020B0503020204020204" pitchFamily="34" charset="-122"/>
              </a:endParaRPr>
            </a:p>
            <a:p>
              <a:pPr eaLnBrk="1" hangingPunct="1">
                <a:lnSpc>
                  <a:spcPct val="150000"/>
                </a:lnSpc>
                <a:buFont typeface="Arial" panose="020B0604020202020204" pitchFamily="34" charset="0"/>
              </a:pPr>
              <a:r>
                <a:rPr lang="zh-CN" altLang="en-US" sz="900" b="1" dirty="0">
                  <a:latin typeface="微软雅黑" panose="020B0503020204020204" pitchFamily="34" charset="-122"/>
                  <a:ea typeface="微软雅黑" panose="020B0503020204020204" pitchFamily="34" charset="-122"/>
                </a:rPr>
                <a:t>地点：填报志愿学校</a:t>
              </a:r>
              <a:endParaRPr lang="zh-CN" altLang="en-US" sz="900" b="1" dirty="0">
                <a:latin typeface="微软雅黑" panose="020B0503020204020204" pitchFamily="34" charset="-122"/>
                <a:ea typeface="微软雅黑" panose="020B0503020204020204" pitchFamily="34" charset="-122"/>
              </a:endParaRPr>
            </a:p>
            <a:p>
              <a:pPr eaLnBrk="1" hangingPunct="1">
                <a:lnSpc>
                  <a:spcPct val="150000"/>
                </a:lnSpc>
                <a:buFont typeface="Arial" panose="020B0604020202020204" pitchFamily="34" charset="0"/>
              </a:pPr>
              <a:r>
                <a:rPr lang="zh-CN" altLang="en-US" sz="900" b="1" dirty="0">
                  <a:latin typeface="微软雅黑" panose="020B0503020204020204" pitchFamily="34" charset="-122"/>
                  <a:ea typeface="微软雅黑" panose="020B0503020204020204" pitchFamily="34" charset="-122"/>
                </a:rPr>
                <a:t>携带材料：</a:t>
              </a:r>
              <a:r>
                <a:rPr lang="zh-CN" altLang="en-US" sz="900" b="1">
                  <a:ln>
                    <a:noFill/>
                  </a:ln>
                  <a:effectLst/>
                  <a:uLnTx/>
                  <a:uFillTx/>
                  <a:latin typeface="微软雅黑" panose="020B0503020204020204" pitchFamily="34" charset="-122"/>
                  <a:ea typeface="微软雅黑" panose="020B0503020204020204" pitchFamily="34" charset="-122"/>
                  <a:sym typeface="+mn-ea"/>
                </a:rPr>
                <a:t>五城区居民户口簿或房屋所有权证（不动产登记证）或居住证或居住登记凭证。</a:t>
              </a:r>
              <a:endParaRPr kumimoji="0" lang="zh-CN" altLang="en-US" sz="900" b="1" i="0" u="none" strike="noStrike" kern="1200" cap="none" spc="0" normalizeH="0" baseline="0" noProof="1">
                <a:ln>
                  <a:noFill/>
                </a:ln>
                <a:solidFill>
                  <a:schemeClr val="tx1"/>
                </a:solidFill>
                <a:effectLst/>
                <a:uLnTx/>
                <a:uFillTx/>
                <a:latin typeface="微软雅黑" panose="020B0503020204020204" pitchFamily="34" charset="-122"/>
                <a:ea typeface="微软雅黑" panose="020B0503020204020204" pitchFamily="34" charset="-122"/>
                <a:cs typeface="+mn-cs"/>
              </a:endParaRPr>
            </a:p>
            <a:p>
              <a:pPr eaLnBrk="1" hangingPunct="1">
                <a:lnSpc>
                  <a:spcPct val="150000"/>
                </a:lnSpc>
                <a:buFont typeface="Arial" panose="020B0604020202020204" pitchFamily="34" charset="0"/>
              </a:pPr>
              <a:r>
                <a:rPr lang="zh-CN" altLang="en-US" sz="1000" dirty="0">
                  <a:latin typeface="微软雅黑" panose="020B0503020204020204" pitchFamily="34" charset="-122"/>
                  <a:ea typeface="微软雅黑" panose="020B0503020204020204" pitchFamily="34" charset="-122"/>
                </a:rPr>
                <a:t> </a:t>
              </a:r>
              <a:r>
                <a:rPr lang="en-US" altLang="zh-CN" sz="1000" b="1" dirty="0">
                  <a:solidFill>
                    <a:srgbClr val="FF0000"/>
                  </a:solidFill>
                  <a:latin typeface="微软雅黑" panose="020B0503020204020204" pitchFamily="34" charset="-122"/>
                  <a:ea typeface="微软雅黑" panose="020B0503020204020204" pitchFamily="34" charset="-122"/>
                </a:rPr>
                <a:t>7</a:t>
              </a:r>
              <a:r>
                <a:rPr lang="zh-CN" altLang="en-US" sz="1000" b="1" dirty="0">
                  <a:solidFill>
                    <a:srgbClr val="FF0000"/>
                  </a:solidFill>
                  <a:latin typeface="微软雅黑" panose="020B0503020204020204" pitchFamily="34" charset="-122"/>
                  <a:ea typeface="微软雅黑" panose="020B0503020204020204" pitchFamily="34" charset="-122"/>
                </a:rPr>
                <a:t>月</a:t>
              </a:r>
              <a:r>
                <a:rPr lang="en-US" altLang="zh-CN" sz="1000" b="1" dirty="0">
                  <a:solidFill>
                    <a:srgbClr val="FF0000"/>
                  </a:solidFill>
                  <a:latin typeface="微软雅黑" panose="020B0503020204020204" pitchFamily="34" charset="-122"/>
                  <a:ea typeface="微软雅黑" panose="020B0503020204020204" pitchFamily="34" charset="-122"/>
                </a:rPr>
                <a:t>11</a:t>
              </a:r>
              <a:r>
                <a:rPr lang="zh-CN" altLang="en-US" sz="1000" b="1" dirty="0">
                  <a:solidFill>
                    <a:srgbClr val="FF0000"/>
                  </a:solidFill>
                  <a:latin typeface="微软雅黑" panose="020B0503020204020204" pitchFamily="34" charset="-122"/>
                  <a:ea typeface="微软雅黑" panose="020B0503020204020204" pitchFamily="34" charset="-122"/>
                </a:rPr>
                <a:t>日，民办学校公开摇号，并公示结果。</a:t>
              </a:r>
              <a:endParaRPr lang="zh-CN" altLang="en-US" sz="1000" b="1" dirty="0">
                <a:solidFill>
                  <a:srgbClr val="FF0000"/>
                </a:solidFill>
                <a:latin typeface="微软雅黑" panose="020B0503020204020204" pitchFamily="34" charset="-122"/>
                <a:ea typeface="微软雅黑" panose="020B0503020204020204" pitchFamily="34" charset="-122"/>
              </a:endParaRPr>
            </a:p>
          </p:txBody>
        </p:sp>
      </p:grpSp>
      <p:grpSp>
        <p:nvGrpSpPr>
          <p:cNvPr id="61" name="组 3"/>
          <p:cNvGrpSpPr/>
          <p:nvPr/>
        </p:nvGrpSpPr>
        <p:grpSpPr>
          <a:xfrm>
            <a:off x="6354445" y="2667000"/>
            <a:ext cx="2378198" cy="408940"/>
            <a:chOff x="4069080" y="3088066"/>
            <a:chExt cx="4627167" cy="449262"/>
          </a:xfrm>
        </p:grpSpPr>
        <p:grpSp>
          <p:nvGrpSpPr>
            <p:cNvPr id="63" name="组 62"/>
            <p:cNvGrpSpPr/>
            <p:nvPr/>
          </p:nvGrpSpPr>
          <p:grpSpPr>
            <a:xfrm>
              <a:off x="4259793" y="3088066"/>
              <a:ext cx="4436454" cy="449262"/>
              <a:chOff x="2542118" y="2598140"/>
              <a:chExt cx="4436454" cy="599090"/>
            </a:xfrm>
          </p:grpSpPr>
          <p:sp>
            <p:nvSpPr>
              <p:cNvPr id="65" name="AutoShape 6"/>
              <p:cNvSpPr>
                <a:spLocks noChangeArrowheads="1"/>
              </p:cNvSpPr>
              <p:nvPr>
                <p:custDataLst>
                  <p:tags r:id="rId25"/>
                </p:custDataLst>
              </p:nvPr>
            </p:nvSpPr>
            <p:spPr bwMode="gray">
              <a:xfrm>
                <a:off x="2542118" y="2598140"/>
                <a:ext cx="4436454" cy="599090"/>
              </a:xfrm>
              <a:prstGeom prst="roundRect">
                <a:avLst>
                  <a:gd name="adj" fmla="val 50000"/>
                </a:avLst>
              </a:prstGeom>
              <a:gradFill rotWithShape="1">
                <a:gsLst>
                  <a:gs pos="0">
                    <a:srgbClr val="C0C0C0"/>
                  </a:gs>
                  <a:gs pos="50000">
                    <a:srgbClr val="C0C0C0">
                      <a:gamma/>
                      <a:tint val="33725"/>
                      <a:invGamma/>
                    </a:srgbClr>
                  </a:gs>
                  <a:gs pos="100000">
                    <a:srgbClr val="C0C0C0"/>
                  </a:gs>
                </a:gsLst>
                <a:lin ang="5400000" scaled="1"/>
              </a:gradFill>
              <a:ln w="19050">
                <a:noFill/>
                <a:round/>
              </a:ln>
              <a:effectLst/>
            </p:spPr>
            <p:txBody>
              <a:bodyPr wrap="none" anchor="ctr"/>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0" cap="none" spc="0" normalizeH="0" baseline="0" noProof="0">
                  <a:ln>
                    <a:noFill/>
                  </a:ln>
                  <a:solidFill>
                    <a:sysClr val="windowText" lastClr="000000"/>
                  </a:solidFill>
                  <a:effectLst/>
                  <a:uLnTx/>
                  <a:uFillTx/>
                  <a:latin typeface="Arial" panose="020B0604020202020204" pitchFamily="34" charset="0"/>
                  <a:ea typeface="宋体" panose="02010600030101010101" pitchFamily="2" charset="-122"/>
                  <a:cs typeface="+mn-cs"/>
                </a:endParaRPr>
              </a:p>
            </p:txBody>
          </p:sp>
          <p:sp>
            <p:nvSpPr>
              <p:cNvPr id="66" name="Text Box 7"/>
              <p:cNvSpPr txBox="1"/>
              <p:nvPr>
                <p:custDataLst>
                  <p:tags r:id="rId26"/>
                </p:custDataLst>
              </p:nvPr>
            </p:nvSpPr>
            <p:spPr>
              <a:xfrm>
                <a:off x="3043286" y="2661919"/>
                <a:ext cx="3433763" cy="403735"/>
              </a:xfrm>
              <a:prstGeom prst="rect">
                <a:avLst/>
              </a:prstGeom>
              <a:noFill/>
              <a:ln w="9525">
                <a:noFill/>
              </a:ln>
              <a:effectLst>
                <a:outerShdw dist="17961" dir="2699999" algn="ctr" rotWithShape="0">
                  <a:srgbClr val="FFFFFF">
                    <a:alpha val="20000"/>
                  </a:srgbClr>
                </a:outerShdw>
              </a:effectLst>
            </p:spPr>
            <p:txBody>
              <a:bodyPr>
                <a:spAutoFit/>
              </a:bodyPr>
              <a:p>
                <a:pPr algn="ctr" eaLnBrk="1" hangingPunct="1">
                  <a:spcBef>
                    <a:spcPct val="50000"/>
                  </a:spcBef>
                  <a:buFont typeface="Arial" panose="020B0604020202020204" pitchFamily="34" charset="0"/>
                </a:pPr>
                <a:r>
                  <a:rPr lang="zh-CN" altLang="en-US" sz="1200" b="1" dirty="0">
                    <a:solidFill>
                      <a:srgbClr val="000000"/>
                    </a:solidFill>
                    <a:latin typeface="微软雅黑" panose="020B0503020204020204" pitchFamily="34" charset="-122"/>
                    <a:ea typeface="微软雅黑" panose="020B0503020204020204" pitchFamily="34" charset="-122"/>
                  </a:rPr>
                  <a:t>民办校材料核验（民办）</a:t>
                </a:r>
                <a:endParaRPr lang="zh-CN" altLang="en-US" sz="1200" b="1" dirty="0">
                  <a:solidFill>
                    <a:srgbClr val="000000"/>
                  </a:solidFill>
                  <a:latin typeface="微软雅黑" panose="020B0503020204020204" pitchFamily="34" charset="-122"/>
                  <a:ea typeface="微软雅黑" panose="020B0503020204020204" pitchFamily="34" charset="-122"/>
                </a:endParaRPr>
              </a:p>
            </p:txBody>
          </p:sp>
        </p:grpSp>
        <p:sp>
          <p:nvSpPr>
            <p:cNvPr id="67" name="Oval 21"/>
            <p:cNvSpPr>
              <a:spLocks noChangeArrowheads="1"/>
            </p:cNvSpPr>
            <p:nvPr>
              <p:custDataLst>
                <p:tags r:id="rId27"/>
              </p:custDataLst>
            </p:nvPr>
          </p:nvSpPr>
          <p:spPr bwMode="gray">
            <a:xfrm>
              <a:off x="8346806" y="3153730"/>
              <a:ext cx="349202" cy="268287"/>
            </a:xfrm>
            <a:prstGeom prst="ellipse">
              <a:avLst/>
            </a:prstGeom>
            <a:solidFill>
              <a:srgbClr val="90A8B0">
                <a:alpha val="79999"/>
              </a:srgbClr>
            </a:solidFill>
            <a:ln w="57150">
              <a:solidFill>
                <a:srgbClr val="FFFFFF"/>
              </a:solidFill>
              <a:round/>
            </a:ln>
          </p:spPr>
          <p:txBody>
            <a:bodyPr wrap="none" anchor="ctr"/>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0" cap="none" spc="0" normalizeH="0" baseline="0" noProof="0">
                <a:ln>
                  <a:noFill/>
                </a:ln>
                <a:solidFill>
                  <a:sysClr val="windowText" lastClr="000000"/>
                </a:solidFill>
                <a:effectLst/>
                <a:uLnTx/>
                <a:uFillTx/>
                <a:latin typeface="Arial" panose="020B0604020202020204" pitchFamily="34" charset="0"/>
                <a:ea typeface="宋体" panose="02010600030101010101" pitchFamily="2" charset="-122"/>
                <a:cs typeface="宋体" panose="02010600030101010101" pitchFamily="2" charset="-122"/>
              </a:endParaRPr>
            </a:p>
          </p:txBody>
        </p:sp>
        <p:sp>
          <p:nvSpPr>
            <p:cNvPr id="69" name="Oval 21"/>
            <p:cNvSpPr>
              <a:spLocks noChangeArrowheads="1"/>
            </p:cNvSpPr>
            <p:nvPr>
              <p:custDataLst>
                <p:tags r:id="rId28"/>
              </p:custDataLst>
            </p:nvPr>
          </p:nvSpPr>
          <p:spPr bwMode="gray">
            <a:xfrm>
              <a:off x="4069080" y="3153730"/>
              <a:ext cx="349202" cy="268287"/>
            </a:xfrm>
            <a:prstGeom prst="ellipse">
              <a:avLst/>
            </a:prstGeom>
            <a:solidFill>
              <a:srgbClr val="90A8B0">
                <a:alpha val="79999"/>
              </a:srgbClr>
            </a:solidFill>
            <a:ln w="57150">
              <a:solidFill>
                <a:srgbClr val="FFFFFF"/>
              </a:solidFill>
              <a:round/>
            </a:ln>
          </p:spPr>
          <p:txBody>
            <a:bodyPr wrap="none" anchor="ctr"/>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0" cap="none" spc="0" normalizeH="0" baseline="0" noProof="0">
                <a:ln>
                  <a:noFill/>
                </a:ln>
                <a:solidFill>
                  <a:sysClr val="windowText" lastClr="000000"/>
                </a:solidFill>
                <a:effectLst/>
                <a:uLnTx/>
                <a:uFillTx/>
                <a:latin typeface="Arial" panose="020B0604020202020204" pitchFamily="34" charset="0"/>
                <a:ea typeface="宋体" panose="02010600030101010101" pitchFamily="2" charset="-122"/>
                <a:cs typeface="宋体" panose="02010600030101010101" pitchFamily="2" charset="-122"/>
              </a:endParaRPr>
            </a:p>
          </p:txBody>
        </p:sp>
      </p:grpSp>
    </p:spTree>
  </p:cSld>
  <p:clrMapOvr>
    <a:masterClrMapping/>
  </p:clrMapOvr>
  <p:transition spd="slow" advTm="2185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randombar(horizontal)">
                                      <p:cBhvr>
                                        <p:cTn id="7" dur="1000"/>
                                        <p:tgtEl>
                                          <p:spTgt spid="26"/>
                                        </p:tgtEl>
                                      </p:cBhvr>
                                    </p:animEffect>
                                  </p:childTnLst>
                                </p:cTn>
                              </p:par>
                            </p:childTnLst>
                          </p:cTn>
                        </p:par>
                        <p:par>
                          <p:cTn id="8" fill="hold">
                            <p:stCondLst>
                              <p:cond delay="1000"/>
                            </p:stCondLst>
                            <p:childTnLst>
                              <p:par>
                                <p:cTn id="9" presetID="12" presetClass="entr" presetSubtype="4" fill="hold" grpId="0" nodeType="afterEffect">
                                  <p:stCondLst>
                                    <p:cond delay="0"/>
                                  </p:stCondLst>
                                  <p:childTnLst>
                                    <p:set>
                                      <p:cBhvr>
                                        <p:cTn id="10" dur="1" fill="hold">
                                          <p:stCondLst>
                                            <p:cond delay="0"/>
                                          </p:stCondLst>
                                        </p:cTn>
                                        <p:tgtEl>
                                          <p:spTgt spid="24"/>
                                        </p:tgtEl>
                                        <p:attrNameLst>
                                          <p:attrName>style.visibility</p:attrName>
                                        </p:attrNameLst>
                                      </p:cBhvr>
                                      <p:to>
                                        <p:strVal val="visible"/>
                                      </p:to>
                                    </p:set>
                                    <p:anim calcmode="lin" valueType="num">
                                      <p:cBhvr additive="base">
                                        <p:cTn id="11" dur="1500"/>
                                        <p:tgtEl>
                                          <p:spTgt spid="24"/>
                                        </p:tgtEl>
                                        <p:attrNameLst>
                                          <p:attrName>ppt_y</p:attrName>
                                        </p:attrNameLst>
                                      </p:cBhvr>
                                      <p:tavLst>
                                        <p:tav tm="0">
                                          <p:val>
                                            <p:strVal val="#ppt_y+#ppt_h*1.125000"/>
                                          </p:val>
                                        </p:tav>
                                        <p:tav tm="100000">
                                          <p:val>
                                            <p:strVal val="#ppt_y"/>
                                          </p:val>
                                        </p:tav>
                                      </p:tavLst>
                                    </p:anim>
                                    <p:animEffect transition="in" filter="wipe(up)">
                                      <p:cBhvr>
                                        <p:cTn id="12" dur="1500"/>
                                        <p:tgtEl>
                                          <p:spTgt spid="24"/>
                                        </p:tgtEl>
                                      </p:cBhvr>
                                    </p:animEffect>
                                  </p:childTnLst>
                                </p:cTn>
                              </p:par>
                            </p:childTnLst>
                          </p:cTn>
                        </p:par>
                        <p:par>
                          <p:cTn id="13" fill="hold">
                            <p:stCondLst>
                              <p:cond delay="2500"/>
                            </p:stCondLst>
                            <p:childTnLst>
                              <p:par>
                                <p:cTn id="14" presetID="14" presetClass="entr" presetSubtype="10" fill="hold" nodeType="afterEffect">
                                  <p:stCondLst>
                                    <p:cond delay="0"/>
                                  </p:stCondLst>
                                  <p:childTnLst>
                                    <p:set>
                                      <p:cBhvr>
                                        <p:cTn id="15" dur="1" fill="hold">
                                          <p:stCondLst>
                                            <p:cond delay="0"/>
                                          </p:stCondLst>
                                        </p:cTn>
                                        <p:tgtEl>
                                          <p:spTgt spid="31"/>
                                        </p:tgtEl>
                                        <p:attrNameLst>
                                          <p:attrName>style.visibility</p:attrName>
                                        </p:attrNameLst>
                                      </p:cBhvr>
                                      <p:to>
                                        <p:strVal val="visible"/>
                                      </p:to>
                                    </p:set>
                                    <p:animEffect transition="in" filter="randombar(horizontal)">
                                      <p:cBhvr>
                                        <p:cTn id="16" dur="1500"/>
                                        <p:tgtEl>
                                          <p:spTgt spid="31"/>
                                        </p:tgtEl>
                                      </p:cBhvr>
                                    </p:animEffect>
                                  </p:childTnLst>
                                </p:cTn>
                              </p:par>
                            </p:childTnLst>
                          </p:cTn>
                        </p:par>
                        <p:par>
                          <p:cTn id="17" fill="hold">
                            <p:stCondLst>
                              <p:cond delay="4000"/>
                            </p:stCondLst>
                            <p:childTnLst>
                              <p:par>
                                <p:cTn id="18" presetID="18" presetClass="entr" presetSubtype="12" fill="hold" grpId="0" nodeType="afterEffect">
                                  <p:stCondLst>
                                    <p:cond delay="0"/>
                                  </p:stCondLst>
                                  <p:childTnLst>
                                    <p:set>
                                      <p:cBhvr>
                                        <p:cTn id="19" dur="1" fill="hold">
                                          <p:stCondLst>
                                            <p:cond delay="0"/>
                                          </p:stCondLst>
                                        </p:cTn>
                                        <p:tgtEl>
                                          <p:spTgt spid="25"/>
                                        </p:tgtEl>
                                        <p:attrNameLst>
                                          <p:attrName>style.visibility</p:attrName>
                                        </p:attrNameLst>
                                      </p:cBhvr>
                                      <p:to>
                                        <p:strVal val="visible"/>
                                      </p:to>
                                    </p:set>
                                    <p:animEffect transition="in" filter="strips(downLeft)">
                                      <p:cBhvr>
                                        <p:cTn id="20" dur="1500"/>
                                        <p:tgtEl>
                                          <p:spTgt spid="25"/>
                                        </p:tgtEl>
                                      </p:cBhvr>
                                    </p:animEffect>
                                  </p:childTnLst>
                                </p:cTn>
                              </p:par>
                            </p:childTnLst>
                          </p:cTn>
                        </p:par>
                        <p:par>
                          <p:cTn id="21" fill="hold">
                            <p:stCondLst>
                              <p:cond delay="5500"/>
                            </p:stCondLst>
                            <p:childTnLst>
                              <p:par>
                                <p:cTn id="22" presetID="18" presetClass="entr" presetSubtype="12" fill="hold" nodeType="afterEffect">
                                  <p:stCondLst>
                                    <p:cond delay="0"/>
                                  </p:stCondLst>
                                  <p:childTnLst>
                                    <p:set>
                                      <p:cBhvr>
                                        <p:cTn id="23" dur="1" fill="hold">
                                          <p:stCondLst>
                                            <p:cond delay="0"/>
                                          </p:stCondLst>
                                        </p:cTn>
                                        <p:tgtEl>
                                          <p:spTgt spid="44"/>
                                        </p:tgtEl>
                                        <p:attrNameLst>
                                          <p:attrName>style.visibility</p:attrName>
                                        </p:attrNameLst>
                                      </p:cBhvr>
                                      <p:to>
                                        <p:strVal val="visible"/>
                                      </p:to>
                                    </p:set>
                                    <p:animEffect transition="in" filter="strips(downLeft)">
                                      <p:cBhvr>
                                        <p:cTn id="24" dur="1500"/>
                                        <p:tgtEl>
                                          <p:spTgt spid="44"/>
                                        </p:tgtEl>
                                      </p:cBhvr>
                                    </p:animEffect>
                                  </p:childTnLst>
                                </p:cTn>
                              </p:par>
                            </p:childTnLst>
                          </p:cTn>
                        </p:par>
                        <p:par>
                          <p:cTn id="25" fill="hold">
                            <p:stCondLst>
                              <p:cond delay="7000"/>
                            </p:stCondLst>
                            <p:childTnLst>
                              <p:par>
                                <p:cTn id="26" presetID="16" presetClass="entr" presetSubtype="21" fill="hold" nodeType="after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barn(inVertical)">
                                      <p:cBhvr>
                                        <p:cTn id="28" dur="1500"/>
                                        <p:tgtEl>
                                          <p:spTgt spid="22"/>
                                        </p:tgtEl>
                                      </p:cBhvr>
                                    </p:animEffect>
                                  </p:childTnLst>
                                </p:cTn>
                              </p:par>
                            </p:childTnLst>
                          </p:cTn>
                        </p:par>
                        <p:par>
                          <p:cTn id="29" fill="hold">
                            <p:stCondLst>
                              <p:cond delay="8500"/>
                            </p:stCondLst>
                            <p:childTnLst>
                              <p:par>
                                <p:cTn id="30" presetID="10" presetClass="entr" presetSubtype="0" fill="hold" nodeType="afterEffect">
                                  <p:stCondLst>
                                    <p:cond delay="0"/>
                                  </p:stCondLst>
                                  <p:childTnLst>
                                    <p:set>
                                      <p:cBhvr>
                                        <p:cTn id="31" dur="1" fill="hold">
                                          <p:stCondLst>
                                            <p:cond delay="0"/>
                                          </p:stCondLst>
                                        </p:cTn>
                                        <p:tgtEl>
                                          <p:spTgt spid="38"/>
                                        </p:tgtEl>
                                        <p:attrNameLst>
                                          <p:attrName>style.visibility</p:attrName>
                                        </p:attrNameLst>
                                      </p:cBhvr>
                                      <p:to>
                                        <p:strVal val="visible"/>
                                      </p:to>
                                    </p:set>
                                    <p:animEffect transition="in" filter="fade">
                                      <p:cBhvr>
                                        <p:cTn id="32" dur="1500"/>
                                        <p:tgtEl>
                                          <p:spTgt spid="38"/>
                                        </p:tgtEl>
                                      </p:cBhvr>
                                    </p:animEffect>
                                  </p:childTnLst>
                                </p:cTn>
                              </p:par>
                            </p:childTnLst>
                          </p:cTn>
                        </p:par>
                        <p:par>
                          <p:cTn id="33" fill="hold">
                            <p:stCondLst>
                              <p:cond delay="10000"/>
                            </p:stCondLst>
                            <p:childTnLst>
                              <p:par>
                                <p:cTn id="34" presetID="42" presetClass="entr" presetSubtype="0" fill="hold" nodeType="afterEffect">
                                  <p:stCondLst>
                                    <p:cond delay="0"/>
                                  </p:stCondLst>
                                  <p:childTnLst>
                                    <p:set>
                                      <p:cBhvr>
                                        <p:cTn id="35" dur="1" fill="hold">
                                          <p:stCondLst>
                                            <p:cond delay="0"/>
                                          </p:stCondLst>
                                        </p:cTn>
                                        <p:tgtEl>
                                          <p:spTgt spid="2"/>
                                        </p:tgtEl>
                                        <p:attrNameLst>
                                          <p:attrName>style.visibility</p:attrName>
                                        </p:attrNameLst>
                                      </p:cBhvr>
                                      <p:to>
                                        <p:strVal val="visible"/>
                                      </p:to>
                                    </p:set>
                                    <p:animEffect transition="in" filter="fade">
                                      <p:cBhvr>
                                        <p:cTn id="36" dur="1000"/>
                                        <p:tgtEl>
                                          <p:spTgt spid="2"/>
                                        </p:tgtEl>
                                      </p:cBhvr>
                                    </p:animEffect>
                                    <p:anim calcmode="lin" valueType="num">
                                      <p:cBhvr>
                                        <p:cTn id="37" dur="1000" fill="hold"/>
                                        <p:tgtEl>
                                          <p:spTgt spid="2"/>
                                        </p:tgtEl>
                                        <p:attrNameLst>
                                          <p:attrName>ppt_x</p:attrName>
                                        </p:attrNameLst>
                                      </p:cBhvr>
                                      <p:tavLst>
                                        <p:tav tm="0">
                                          <p:val>
                                            <p:strVal val="#ppt_x"/>
                                          </p:val>
                                        </p:tav>
                                        <p:tav tm="100000">
                                          <p:val>
                                            <p:strVal val="#ppt_x"/>
                                          </p:val>
                                        </p:tav>
                                      </p:tavLst>
                                    </p:anim>
                                    <p:anim calcmode="lin" valueType="num">
                                      <p:cBhvr>
                                        <p:cTn id="38" dur="1000" fill="hold"/>
                                        <p:tgtEl>
                                          <p:spTgt spid="2"/>
                                        </p:tgtEl>
                                        <p:attrNameLst>
                                          <p:attrName>ppt_y</p:attrName>
                                        </p:attrNameLst>
                                      </p:cBhvr>
                                      <p:tavLst>
                                        <p:tav tm="0">
                                          <p:val>
                                            <p:strVal val="#ppt_y+.1"/>
                                          </p:val>
                                        </p:tav>
                                        <p:tav tm="100000">
                                          <p:val>
                                            <p:strVal val="#ppt_y"/>
                                          </p:val>
                                        </p:tav>
                                      </p:tavLst>
                                    </p:anim>
                                  </p:childTnLst>
                                </p:cTn>
                              </p:par>
                            </p:childTnLst>
                          </p:cTn>
                        </p:par>
                        <p:par>
                          <p:cTn id="39" fill="hold">
                            <p:stCondLst>
                              <p:cond delay="11000"/>
                            </p:stCondLst>
                            <p:childTnLst>
                              <p:par>
                                <p:cTn id="40" presetID="42" presetClass="entr" presetSubtype="0" fill="hold" nodeType="afterEffect">
                                  <p:stCondLst>
                                    <p:cond delay="0"/>
                                  </p:stCondLst>
                                  <p:childTnLst>
                                    <p:set>
                                      <p:cBhvr>
                                        <p:cTn id="41" dur="1" fill="hold">
                                          <p:stCondLst>
                                            <p:cond delay="0"/>
                                          </p:stCondLst>
                                        </p:cTn>
                                        <p:tgtEl>
                                          <p:spTgt spid="57"/>
                                        </p:tgtEl>
                                        <p:attrNameLst>
                                          <p:attrName>style.visibility</p:attrName>
                                        </p:attrNameLst>
                                      </p:cBhvr>
                                      <p:to>
                                        <p:strVal val="visible"/>
                                      </p:to>
                                    </p:set>
                                    <p:animEffect transition="in" filter="fade">
                                      <p:cBhvr>
                                        <p:cTn id="42" dur="1000"/>
                                        <p:tgtEl>
                                          <p:spTgt spid="57"/>
                                        </p:tgtEl>
                                      </p:cBhvr>
                                    </p:animEffect>
                                    <p:anim calcmode="lin" valueType="num">
                                      <p:cBhvr>
                                        <p:cTn id="43" dur="1000" fill="hold"/>
                                        <p:tgtEl>
                                          <p:spTgt spid="57"/>
                                        </p:tgtEl>
                                        <p:attrNameLst>
                                          <p:attrName>ppt_x</p:attrName>
                                        </p:attrNameLst>
                                      </p:cBhvr>
                                      <p:tavLst>
                                        <p:tav tm="0">
                                          <p:val>
                                            <p:strVal val="#ppt_x"/>
                                          </p:val>
                                        </p:tav>
                                        <p:tav tm="100000">
                                          <p:val>
                                            <p:strVal val="#ppt_x"/>
                                          </p:val>
                                        </p:tav>
                                      </p:tavLst>
                                    </p:anim>
                                    <p:anim calcmode="lin" valueType="num">
                                      <p:cBhvr>
                                        <p:cTn id="44" dur="1000" fill="hold"/>
                                        <p:tgtEl>
                                          <p:spTgt spid="57"/>
                                        </p:tgtEl>
                                        <p:attrNameLst>
                                          <p:attrName>ppt_y</p:attrName>
                                        </p:attrNameLst>
                                      </p:cBhvr>
                                      <p:tavLst>
                                        <p:tav tm="0">
                                          <p:val>
                                            <p:strVal val="#ppt_y+.1"/>
                                          </p:val>
                                        </p:tav>
                                        <p:tav tm="100000">
                                          <p:val>
                                            <p:strVal val="#ppt_y"/>
                                          </p:val>
                                        </p:tav>
                                      </p:tavLst>
                                    </p:anim>
                                  </p:childTnLst>
                                </p:cTn>
                              </p:par>
                            </p:childTnLst>
                          </p:cTn>
                        </p:par>
                        <p:par>
                          <p:cTn id="45" fill="hold">
                            <p:stCondLst>
                              <p:cond delay="12000"/>
                            </p:stCondLst>
                            <p:childTnLst>
                              <p:par>
                                <p:cTn id="46" presetID="10" presetClass="entr" presetSubtype="0" fill="hold" nodeType="afterEffect">
                                  <p:stCondLst>
                                    <p:cond delay="0"/>
                                  </p:stCondLst>
                                  <p:childTnLst>
                                    <p:set>
                                      <p:cBhvr>
                                        <p:cTn id="47" dur="1" fill="hold">
                                          <p:stCondLst>
                                            <p:cond delay="0"/>
                                          </p:stCondLst>
                                        </p:cTn>
                                        <p:tgtEl>
                                          <p:spTgt spid="61"/>
                                        </p:tgtEl>
                                        <p:attrNameLst>
                                          <p:attrName>style.visibility</p:attrName>
                                        </p:attrNameLst>
                                      </p:cBhvr>
                                      <p:to>
                                        <p:strVal val="visible"/>
                                      </p:to>
                                    </p:set>
                                    <p:animEffect transition="in" filter="fade">
                                      <p:cBhvr>
                                        <p:cTn id="48" dur="1500"/>
                                        <p:tgtEl>
                                          <p:spTgt spid="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ldLvl="0" animBg="1"/>
      <p:bldP spid="25" grpId="0" bldLvl="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9" name="图片 8"/>
          <p:cNvPicPr>
            <a:picLocks noChangeAspect="1"/>
          </p:cNvPicPr>
          <p:nvPr>
            <p:custDataLst>
              <p:tags r:id="rId1"/>
            </p:custDataLst>
          </p:nvPr>
        </p:nvPicPr>
        <p:blipFill>
          <a:blip r:embed="rId2"/>
          <a:stretch>
            <a:fillRect/>
          </a:stretch>
        </p:blipFill>
        <p:spPr>
          <a:xfrm>
            <a:off x="5358765" y="1327150"/>
            <a:ext cx="1760220" cy="3808095"/>
          </a:xfrm>
          <a:prstGeom prst="rect">
            <a:avLst/>
          </a:prstGeom>
        </p:spPr>
      </p:pic>
      <p:pic>
        <p:nvPicPr>
          <p:cNvPr id="11" name="图片 10"/>
          <p:cNvPicPr>
            <a:picLocks noChangeAspect="1"/>
          </p:cNvPicPr>
          <p:nvPr>
            <p:custDataLst>
              <p:tags r:id="rId3"/>
            </p:custDataLst>
          </p:nvPr>
        </p:nvPicPr>
        <p:blipFill>
          <a:blip r:embed="rId4"/>
          <a:stretch>
            <a:fillRect/>
          </a:stretch>
        </p:blipFill>
        <p:spPr>
          <a:xfrm>
            <a:off x="1969135" y="1327150"/>
            <a:ext cx="1759585" cy="3808095"/>
          </a:xfrm>
          <a:prstGeom prst="rect">
            <a:avLst/>
          </a:prstGeom>
        </p:spPr>
      </p:pic>
      <p:sp>
        <p:nvSpPr>
          <p:cNvPr id="22531" name="标题 1"/>
          <p:cNvSpPr txBox="1"/>
          <p:nvPr/>
        </p:nvSpPr>
        <p:spPr>
          <a:xfrm>
            <a:off x="925513" y="200025"/>
            <a:ext cx="7770812" cy="347663"/>
          </a:xfrm>
          <a:prstGeom prst="rect">
            <a:avLst/>
          </a:prstGeom>
          <a:noFill/>
          <a:ln w="9525">
            <a:noFill/>
          </a:ln>
        </p:spPr>
        <p:txBody>
          <a:bodyPr anchor="b"/>
          <a:p>
            <a:pPr eaLnBrk="1" hangingPunct="1">
              <a:lnSpc>
                <a:spcPct val="200000"/>
              </a:lnSpc>
              <a:buFont typeface="Arial" panose="020B0604020202020204" pitchFamily="34" charset="0"/>
            </a:pPr>
            <a:r>
              <a:rPr lang="zh-CN" altLang="en-US" sz="1600" dirty="0">
                <a:solidFill>
                  <a:srgbClr val="606060"/>
                </a:solidFill>
                <a:latin typeface="Arial" panose="020B0604020202020204" pitchFamily="34" charset="0"/>
                <a:ea typeface="微软雅黑" panose="020B0503020204020204" pitchFamily="34" charset="-122"/>
              </a:rPr>
              <a:t>预报名操作步骤之六：</a:t>
            </a:r>
            <a:r>
              <a:rPr lang="zh-CN" altLang="en-US" sz="1600" b="1" dirty="0">
                <a:solidFill>
                  <a:srgbClr val="FF0000"/>
                </a:solidFill>
                <a:ea typeface="微软雅黑" panose="020B0503020204020204" pitchFamily="34" charset="-122"/>
                <a:sym typeface="+mn-ea"/>
              </a:rPr>
              <a:t>随迁子女</a:t>
            </a:r>
            <a:r>
              <a:rPr lang="zh-CN" altLang="en-US" sz="1600" b="1" dirty="0">
                <a:solidFill>
                  <a:srgbClr val="606060"/>
                </a:solidFill>
                <a:ea typeface="微软雅黑" panose="020B0503020204020204" pitchFamily="34" charset="-122"/>
                <a:sym typeface="+mn-ea"/>
              </a:rPr>
              <a:t>网络填报志愿</a:t>
            </a:r>
            <a:endParaRPr lang="en-US" altLang="zh-CN" sz="1600" b="1" dirty="0">
              <a:solidFill>
                <a:srgbClr val="606060"/>
              </a:solidFill>
              <a:latin typeface="Arial" panose="020B0604020202020204" pitchFamily="34" charset="0"/>
              <a:ea typeface="微软雅黑" panose="020B0503020204020204" pitchFamily="34" charset="-122"/>
            </a:endParaRPr>
          </a:p>
        </p:txBody>
      </p:sp>
      <p:sp>
        <p:nvSpPr>
          <p:cNvPr id="2" name="文本框 1"/>
          <p:cNvSpPr txBox="1"/>
          <p:nvPr/>
        </p:nvSpPr>
        <p:spPr>
          <a:xfrm>
            <a:off x="179705" y="771525"/>
            <a:ext cx="8771255" cy="275590"/>
          </a:xfrm>
          <a:prstGeom prst="rect">
            <a:avLst/>
          </a:prstGeom>
          <a:noFill/>
        </p:spPr>
        <p:txBody>
          <a:bodyPr wrap="square" rtlCol="0" anchor="t">
            <a:spAutoFit/>
          </a:bodyPr>
          <a:p>
            <a:pPr eaLnBrk="1" hangingPunct="1">
              <a:buFont typeface="Arial" panose="020B0604020202020204" pitchFamily="34" charset="0"/>
            </a:pPr>
            <a:r>
              <a:rPr lang="zh-CN" altLang="en-US" sz="1200" dirty="0">
                <a:solidFill>
                  <a:srgbClr val="FF0000"/>
                </a:solidFill>
                <a:latin typeface="微软雅黑" panose="020B0503020204020204" pitchFamily="34" charset="-122"/>
                <a:ea typeface="微软雅黑" panose="020B0503020204020204" pitchFamily="34" charset="-122"/>
                <a:sym typeface="+mn-ea"/>
              </a:rPr>
              <a:t>8月23日</a:t>
            </a:r>
            <a:r>
              <a:rPr lang="en-US" altLang="zh-CN" sz="1200" dirty="0">
                <a:solidFill>
                  <a:srgbClr val="FF0000"/>
                </a:solidFill>
                <a:latin typeface="微软雅黑" panose="020B0503020204020204" pitchFamily="34" charset="-122"/>
                <a:ea typeface="微软雅黑" panose="020B0503020204020204" pitchFamily="34" charset="-122"/>
                <a:sym typeface="+mn-ea"/>
              </a:rPr>
              <a:t>08:00</a:t>
            </a:r>
            <a:r>
              <a:rPr lang="zh-CN" altLang="en-US" sz="1200" dirty="0">
                <a:solidFill>
                  <a:srgbClr val="FF0000"/>
                </a:solidFill>
                <a:latin typeface="微软雅黑" panose="020B0503020204020204" pitchFamily="34" charset="-122"/>
                <a:ea typeface="微软雅黑" panose="020B0503020204020204" pitchFamily="34" charset="-122"/>
                <a:sym typeface="+mn-ea"/>
              </a:rPr>
              <a:t>至24日12:00，入学凭证核查通过的随迁子女通过【招生入学</a:t>
            </a:r>
            <a:r>
              <a:rPr lang="en-US" altLang="zh-CN" sz="1200" dirty="0">
                <a:solidFill>
                  <a:srgbClr val="FF0000"/>
                </a:solidFill>
                <a:latin typeface="微软雅黑" panose="020B0503020204020204" pitchFamily="34" charset="-122"/>
                <a:ea typeface="微软雅黑" panose="020B0503020204020204" pitchFamily="34" charset="-122"/>
                <a:sym typeface="+mn-ea"/>
              </a:rPr>
              <a:t>-</a:t>
            </a:r>
            <a:r>
              <a:rPr lang="zh-CN" altLang="en-US" sz="1200" dirty="0">
                <a:solidFill>
                  <a:srgbClr val="FF0000"/>
                </a:solidFill>
                <a:latin typeface="微软雅黑" panose="020B0503020204020204" pitchFamily="34" charset="-122"/>
                <a:ea typeface="微软雅黑" panose="020B0503020204020204" pitchFamily="34" charset="-122"/>
                <a:sym typeface="+mn-ea"/>
              </a:rPr>
              <a:t>小学预报名</a:t>
            </a:r>
            <a:r>
              <a:rPr lang="en-US" altLang="zh-CN" sz="1200" dirty="0">
                <a:solidFill>
                  <a:srgbClr val="FF0000"/>
                </a:solidFill>
                <a:latin typeface="微软雅黑" panose="020B0503020204020204" pitchFamily="34" charset="-122"/>
                <a:ea typeface="微软雅黑" panose="020B0503020204020204" pitchFamily="34" charset="-122"/>
                <a:sym typeface="+mn-ea"/>
              </a:rPr>
              <a:t>-</a:t>
            </a:r>
            <a:r>
              <a:rPr lang="zh-CN" altLang="en-US" sz="1200" dirty="0">
                <a:solidFill>
                  <a:srgbClr val="FF0000"/>
                </a:solidFill>
                <a:latin typeface="微软雅黑" panose="020B0503020204020204" pitchFamily="34" charset="-122"/>
                <a:ea typeface="微软雅黑" panose="020B0503020204020204" pitchFamily="34" charset="-122"/>
                <a:sym typeface="+mn-ea"/>
              </a:rPr>
              <a:t>我要填报志愿】进行网络填报志愿。</a:t>
            </a:r>
            <a:endParaRPr lang="zh-CN" altLang="en-US" sz="1200" dirty="0">
              <a:solidFill>
                <a:srgbClr val="FF0000"/>
              </a:solidFill>
              <a:latin typeface="微软雅黑" panose="020B0503020204020204" pitchFamily="34" charset="-122"/>
              <a:ea typeface="微软雅黑" panose="020B0503020204020204" pitchFamily="34" charset="-122"/>
              <a:sym typeface="+mn-ea"/>
            </a:endParaRPr>
          </a:p>
        </p:txBody>
      </p:sp>
      <p:sp>
        <p:nvSpPr>
          <p:cNvPr id="29704" name="文本框 10"/>
          <p:cNvSpPr txBox="1"/>
          <p:nvPr>
            <p:custDataLst>
              <p:tags r:id="rId5"/>
            </p:custDataLst>
          </p:nvPr>
        </p:nvSpPr>
        <p:spPr>
          <a:xfrm>
            <a:off x="3738245" y="1996440"/>
            <a:ext cx="1620520" cy="2574290"/>
          </a:xfrm>
          <a:prstGeom prst="rect">
            <a:avLst/>
          </a:prstGeom>
          <a:noFill/>
          <a:ln w="9525">
            <a:noFill/>
          </a:ln>
        </p:spPr>
        <p:txBody>
          <a:bodyPr wrap="square">
            <a:noAutofit/>
          </a:bodyPr>
          <a:p>
            <a:pPr eaLnBrk="1" hangingPunct="1">
              <a:spcAft>
                <a:spcPts val="600"/>
              </a:spcAft>
              <a:buFont typeface="Arial" panose="020B0604020202020204" pitchFamily="34" charset="0"/>
            </a:pPr>
            <a:r>
              <a:rPr lang="zh-CN" altLang="en-US" sz="1400" dirty="0">
                <a:solidFill>
                  <a:srgbClr val="FF0000"/>
                </a:solidFill>
                <a:latin typeface="微软雅黑" panose="020B0503020204020204" pitchFamily="34" charset="-122"/>
                <a:ea typeface="微软雅黑" panose="020B0503020204020204" pitchFamily="34" charset="-122"/>
              </a:rPr>
              <a:t>鼓楼区第一志愿可自行下拉选择有学位的学校；</a:t>
            </a:r>
            <a:endParaRPr lang="en-US" altLang="zh-CN" sz="1400" dirty="0">
              <a:solidFill>
                <a:srgbClr val="FF0000"/>
              </a:solidFill>
              <a:latin typeface="微软雅黑" panose="020B0503020204020204" pitchFamily="34" charset="-122"/>
              <a:ea typeface="微软雅黑" panose="020B0503020204020204" pitchFamily="34" charset="-122"/>
            </a:endParaRPr>
          </a:p>
          <a:p>
            <a:pPr eaLnBrk="1" hangingPunct="1">
              <a:spcAft>
                <a:spcPts val="600"/>
              </a:spcAft>
              <a:buFont typeface="Arial" panose="020B0604020202020204" pitchFamily="34" charset="0"/>
            </a:pPr>
            <a:r>
              <a:rPr lang="zh-CN" altLang="en-US" sz="1400" dirty="0">
                <a:solidFill>
                  <a:srgbClr val="FF0000"/>
                </a:solidFill>
                <a:latin typeface="微软雅黑" panose="020B0503020204020204" pitchFamily="34" charset="-122"/>
                <a:ea typeface="微软雅黑" panose="020B0503020204020204" pitchFamily="34" charset="-122"/>
              </a:rPr>
              <a:t>台江、仓山、晋安、马尾第一志愿默认为报名点学校，第二、三志愿各区随迁子女均可自行下拉选择有学位的学校。</a:t>
            </a:r>
            <a:endParaRPr lang="zh-CN" altLang="en-US" sz="1400" dirty="0">
              <a:solidFill>
                <a:srgbClr val="FF0000"/>
              </a:solidFill>
              <a:latin typeface="微软雅黑" panose="020B0503020204020204" pitchFamily="34" charset="-122"/>
              <a:ea typeface="微软雅黑" panose="020B0503020204020204" pitchFamily="34" charset="-122"/>
            </a:endParaRPr>
          </a:p>
        </p:txBody>
      </p:sp>
      <p:pic>
        <p:nvPicPr>
          <p:cNvPr id="4" name="图片 3"/>
          <p:cNvPicPr>
            <a:picLocks noChangeAspect="1"/>
          </p:cNvPicPr>
          <p:nvPr>
            <p:custDataLst>
              <p:tags r:id="rId6"/>
            </p:custDataLst>
          </p:nvPr>
        </p:nvPicPr>
        <p:blipFill>
          <a:blip r:embed="rId7"/>
          <a:stretch>
            <a:fillRect/>
          </a:stretch>
        </p:blipFill>
        <p:spPr>
          <a:xfrm>
            <a:off x="143510" y="1327150"/>
            <a:ext cx="1761490" cy="3811270"/>
          </a:xfrm>
          <a:prstGeom prst="rect">
            <a:avLst/>
          </a:prstGeom>
        </p:spPr>
      </p:pic>
      <p:pic>
        <p:nvPicPr>
          <p:cNvPr id="10" name="图片 9"/>
          <p:cNvPicPr>
            <a:picLocks noChangeAspect="1"/>
          </p:cNvPicPr>
          <p:nvPr>
            <p:custDataLst>
              <p:tags r:id="rId8"/>
            </p:custDataLst>
          </p:nvPr>
        </p:nvPicPr>
        <p:blipFill>
          <a:blip r:embed="rId9"/>
          <a:stretch>
            <a:fillRect/>
          </a:stretch>
        </p:blipFill>
        <p:spPr>
          <a:xfrm>
            <a:off x="7230745" y="1327150"/>
            <a:ext cx="1760220" cy="3808095"/>
          </a:xfrm>
          <a:prstGeom prst="rect">
            <a:avLst/>
          </a:prstGeom>
        </p:spPr>
      </p:pic>
    </p:spTree>
  </p:cSld>
  <p:clrMapOvr>
    <a:masterClrMapping/>
  </p:clrMapOvr>
  <p:transition spd="slow" advTm="2185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29704"/>
                                        </p:tgtEl>
                                        <p:attrNameLst>
                                          <p:attrName>style.visibility</p:attrName>
                                        </p:attrNameLst>
                                      </p:cBhvr>
                                      <p:to>
                                        <p:strVal val="visible"/>
                                      </p:to>
                                    </p:set>
                                    <p:animEffect transition="in" filter="randombar(horizontal)">
                                      <p:cBhvr>
                                        <p:cTn id="7" dur="2500"/>
                                        <p:tgtEl>
                                          <p:spTgt spid="297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0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6386" name="标题 3073"/>
          <p:cNvSpPr>
            <a:spLocks noGrp="1"/>
          </p:cNvSpPr>
          <p:nvPr>
            <p:ph type="ctrTitle"/>
          </p:nvPr>
        </p:nvSpPr>
        <p:spPr>
          <a:xfrm>
            <a:off x="908050" y="177800"/>
            <a:ext cx="7772400" cy="306388"/>
          </a:xfrm>
        </p:spPr>
        <p:txBody>
          <a:bodyPr vert="horz" wrap="square" lIns="91440" tIns="45720" rIns="91440" bIns="45720" anchor="ctr"/>
          <a:p>
            <a:pPr eaLnBrk="1" hangingPunct="1">
              <a:buClrTx/>
              <a:buSzTx/>
            </a:pPr>
            <a:r>
              <a:rPr lang="zh-CN" altLang="en-US" sz="2400" kern="1200" dirty="0">
                <a:solidFill>
                  <a:srgbClr val="606060"/>
                </a:solidFill>
                <a:latin typeface="微软雅黑" panose="020B0503020204020204" pitchFamily="34" charset="-122"/>
                <a:ea typeface="微软雅黑" panose="020B0503020204020204" pitchFamily="34" charset="-122"/>
                <a:cs typeface="宋体" panose="02010600030101010101" pitchFamily="2" charset="-122"/>
              </a:rPr>
              <a:t>预报名方式</a:t>
            </a:r>
            <a:endParaRPr lang="zh-CN" altLang="en-US" sz="2400" kern="1200" dirty="0">
              <a:solidFill>
                <a:srgbClr val="606060"/>
              </a:solidFill>
              <a:latin typeface="微软雅黑" panose="020B0503020204020204" pitchFamily="34" charset="-122"/>
              <a:ea typeface="微软雅黑" panose="020B0503020204020204" pitchFamily="34" charset="-122"/>
              <a:cs typeface="宋体" panose="02010600030101010101" pitchFamily="2" charset="-122"/>
            </a:endParaRPr>
          </a:p>
        </p:txBody>
      </p:sp>
      <p:grpSp>
        <p:nvGrpSpPr>
          <p:cNvPr id="3" name="组 20"/>
          <p:cNvGrpSpPr/>
          <p:nvPr>
            <p:custDataLst>
              <p:tags r:id="rId1"/>
            </p:custDataLst>
          </p:nvPr>
        </p:nvGrpSpPr>
        <p:grpSpPr>
          <a:xfrm>
            <a:off x="838200" y="820738"/>
            <a:ext cx="8248651" cy="3975735"/>
            <a:chOff x="179512" y="1333257"/>
            <a:chExt cx="7508798" cy="4859880"/>
          </a:xfrm>
        </p:grpSpPr>
        <p:sp>
          <p:nvSpPr>
            <p:cNvPr id="4" name="文本框 1"/>
            <p:cNvSpPr txBox="1"/>
            <p:nvPr>
              <p:custDataLst>
                <p:tags r:id="rId2"/>
              </p:custDataLst>
            </p:nvPr>
          </p:nvSpPr>
          <p:spPr>
            <a:xfrm>
              <a:off x="290497" y="4275887"/>
              <a:ext cx="7149832" cy="1917250"/>
            </a:xfrm>
            <a:prstGeom prst="rect">
              <a:avLst/>
            </a:prstGeom>
            <a:noFill/>
            <a:ln w="9525">
              <a:noFill/>
            </a:ln>
          </p:spPr>
          <p:txBody>
            <a:bodyPr wrap="square">
              <a:spAutoFit/>
            </a:bodyPr>
            <a:p>
              <a:pPr eaLnBrk="1" hangingPunct="1">
                <a:lnSpc>
                  <a:spcPct val="200000"/>
                </a:lnSpc>
                <a:buFont typeface="Arial" panose="020B0604020202020204" pitchFamily="34" charset="0"/>
              </a:pPr>
              <a:r>
                <a:rPr lang="en-US" altLang="zh-CN" sz="1200" dirty="0">
                  <a:latin typeface="微软雅黑" panose="020B0503020204020204" pitchFamily="34" charset="-122"/>
                  <a:ea typeface="微软雅黑" panose="020B0503020204020204" pitchFamily="34" charset="-122"/>
                </a:rPr>
                <a:t>1.</a:t>
              </a:r>
              <a:r>
                <a:rPr lang="zh-CN" altLang="zh-CN" sz="1200" dirty="0">
                  <a:latin typeface="微软雅黑" panose="020B0503020204020204" pitchFamily="34" charset="-122"/>
                  <a:ea typeface="微软雅黑" panose="020B0503020204020204" pitchFamily="34" charset="-122"/>
                  <a:sym typeface="+mn-ea"/>
                </a:rPr>
                <a:t>下载进入“e福州”</a:t>
              </a:r>
              <a:r>
                <a:rPr lang="en-US" altLang="zh-CN" sz="1200" dirty="0">
                  <a:latin typeface="微软雅黑" panose="020B0503020204020204" pitchFamily="34" charset="-122"/>
                  <a:ea typeface="微软雅黑" panose="020B0503020204020204" pitchFamily="34" charset="-122"/>
                  <a:sym typeface="+mn-ea"/>
                </a:rPr>
                <a:t>app</a:t>
              </a:r>
              <a:r>
                <a:rPr lang="en-US" altLang="zh-CN" sz="1200" dirty="0">
                  <a:latin typeface="微软雅黑" panose="020B0503020204020204" pitchFamily="34" charset="-122"/>
                  <a:ea typeface="微软雅黑" panose="020B0503020204020204" pitchFamily="34" charset="-122"/>
                  <a:sym typeface="+mn-ea"/>
                </a:rPr>
                <a:t>&gt;&gt;</a:t>
              </a:r>
              <a:r>
                <a:rPr lang="zh-CN" altLang="en-US" sz="1200" dirty="0">
                  <a:latin typeface="微软雅黑" panose="020B0503020204020204" pitchFamily="34" charset="-122"/>
                  <a:ea typeface="微软雅黑" panose="020B0503020204020204" pitchFamily="34" charset="-122"/>
                  <a:sym typeface="+mn-ea"/>
                </a:rPr>
                <a:t>首页</a:t>
              </a:r>
              <a:r>
                <a:rPr lang="en-US" altLang="zh-CN" sz="1200" dirty="0">
                  <a:latin typeface="微软雅黑" panose="020B0503020204020204" pitchFamily="34" charset="-122"/>
                  <a:ea typeface="微软雅黑" panose="020B0503020204020204" pitchFamily="34" charset="-122"/>
                  <a:sym typeface="+mn-ea"/>
                </a:rPr>
                <a:t>&gt;&gt;</a:t>
              </a:r>
              <a:r>
                <a:rPr lang="zh-CN" altLang="en-US" sz="1200" dirty="0">
                  <a:latin typeface="微软雅黑" panose="020B0503020204020204" pitchFamily="34" charset="-122"/>
                  <a:ea typeface="微软雅黑" panose="020B0503020204020204" pitchFamily="34" charset="-122"/>
                  <a:sym typeface="+mn-ea"/>
                </a:rPr>
                <a:t>教育专区</a:t>
              </a:r>
              <a:r>
                <a:rPr lang="en-US" altLang="zh-CN" sz="1200" dirty="0">
                  <a:latin typeface="微软雅黑" panose="020B0503020204020204" pitchFamily="34" charset="-122"/>
                  <a:ea typeface="微软雅黑" panose="020B0503020204020204" pitchFamily="34" charset="-122"/>
                  <a:sym typeface="+mn-ea"/>
                </a:rPr>
                <a:t>&gt;&gt;教育公共服务平台&gt;&gt;</a:t>
              </a:r>
              <a:r>
                <a:rPr lang="zh-CN" altLang="en-US" sz="1200" dirty="0">
                  <a:latin typeface="微软雅黑" panose="020B0503020204020204" pitchFamily="34" charset="-122"/>
                  <a:ea typeface="微软雅黑" panose="020B0503020204020204" pitchFamily="34" charset="-122"/>
                  <a:sym typeface="+mn-ea"/>
                </a:rPr>
                <a:t>教育专区</a:t>
              </a:r>
              <a:r>
                <a:rPr lang="en-US" altLang="zh-CN" sz="1200" dirty="0">
                  <a:latin typeface="微软雅黑" panose="020B0503020204020204" pitchFamily="34" charset="-122"/>
                  <a:ea typeface="微软雅黑" panose="020B0503020204020204" pitchFamily="34" charset="-122"/>
                  <a:sym typeface="+mn-ea"/>
                </a:rPr>
                <a:t>&gt;&gt;</a:t>
              </a:r>
              <a:r>
                <a:rPr lang="zh-CN" altLang="en-US" sz="1200" dirty="0">
                  <a:latin typeface="微软雅黑" panose="020B0503020204020204" pitchFamily="34" charset="-122"/>
                  <a:ea typeface="微软雅黑" panose="020B0503020204020204" pitchFamily="34" charset="-122"/>
                  <a:sym typeface="+mn-ea"/>
                </a:rPr>
                <a:t>榕教之窗</a:t>
              </a:r>
              <a:r>
                <a:rPr lang="en-US" altLang="zh-CN" sz="1200" dirty="0">
                  <a:latin typeface="微软雅黑" panose="020B0503020204020204" pitchFamily="34" charset="-122"/>
                  <a:ea typeface="微软雅黑" panose="020B0503020204020204" pitchFamily="34" charset="-122"/>
                  <a:sym typeface="+mn-ea"/>
                </a:rPr>
                <a:t>&gt;&gt;</a:t>
              </a:r>
              <a:r>
                <a:rPr lang="zh-CN" altLang="en-US" sz="1200" dirty="0">
                  <a:latin typeface="微软雅黑" panose="020B0503020204020204" pitchFamily="34" charset="-122"/>
                  <a:ea typeface="微软雅黑" panose="020B0503020204020204" pitchFamily="34" charset="-122"/>
                  <a:sym typeface="+mn-ea"/>
                </a:rPr>
                <a:t>招生入学</a:t>
              </a:r>
              <a:r>
                <a:rPr lang="en-US" altLang="zh-CN" sz="1200" dirty="0">
                  <a:latin typeface="微软雅黑" panose="020B0503020204020204" pitchFamily="34" charset="-122"/>
                  <a:ea typeface="微软雅黑" panose="020B0503020204020204" pitchFamily="34" charset="-122"/>
                  <a:sym typeface="+mn-ea"/>
                </a:rPr>
                <a:t>  &gt;&gt;</a:t>
              </a:r>
              <a:r>
                <a:rPr lang="zh-CN" altLang="zh-CN" sz="1200" dirty="0">
                  <a:latin typeface="微软雅黑" panose="020B0503020204020204" pitchFamily="34" charset="-122"/>
                  <a:ea typeface="微软雅黑" panose="020B0503020204020204" pitchFamily="34" charset="-122"/>
                  <a:sym typeface="+mn-ea"/>
                </a:rPr>
                <a:t>点击进入</a:t>
              </a:r>
              <a:r>
                <a:rPr lang="en-US" altLang="zh-CN" sz="1200" dirty="0">
                  <a:latin typeface="微软雅黑" panose="020B0503020204020204" pitchFamily="34" charset="-122"/>
                  <a:ea typeface="微软雅黑" panose="020B0503020204020204" pitchFamily="34" charset="-122"/>
                  <a:sym typeface="+mn-ea"/>
                </a:rPr>
                <a:t>“</a:t>
              </a:r>
              <a:r>
                <a:rPr lang="zh-CN" altLang="zh-CN" sz="1200" dirty="0">
                  <a:latin typeface="微软雅黑" panose="020B0503020204020204" pitchFamily="34" charset="-122"/>
                  <a:ea typeface="微软雅黑" panose="020B0503020204020204" pitchFamily="34" charset="-122"/>
                  <a:sym typeface="+mn-ea"/>
                </a:rPr>
                <a:t>小学</a:t>
              </a:r>
              <a:r>
                <a:rPr lang="zh-CN" altLang="zh-CN" sz="1200" dirty="0">
                  <a:latin typeface="微软雅黑" panose="020B0503020204020204" pitchFamily="34" charset="-122"/>
                  <a:ea typeface="微软雅黑" panose="020B0503020204020204" pitchFamily="34" charset="-122"/>
                  <a:sym typeface="+mn-ea"/>
                </a:rPr>
                <a:t>招生</a:t>
              </a:r>
              <a:r>
                <a:rPr lang="en-US" altLang="zh-CN" sz="1200" dirty="0">
                  <a:latin typeface="微软雅黑" panose="020B0503020204020204" pitchFamily="34" charset="-122"/>
                  <a:ea typeface="微软雅黑" panose="020B0503020204020204" pitchFamily="34" charset="-122"/>
                  <a:sym typeface="+mn-ea"/>
                </a:rPr>
                <a:t>”</a:t>
              </a:r>
              <a:r>
                <a:rPr lang="zh-CN" altLang="en-US" sz="1200" dirty="0">
                  <a:latin typeface="微软雅黑" panose="020B0503020204020204" pitchFamily="34" charset="-122"/>
                  <a:ea typeface="微软雅黑" panose="020B0503020204020204" pitchFamily="34" charset="-122"/>
                  <a:sym typeface="+mn-ea"/>
                </a:rPr>
                <a:t>页面，进入</a:t>
              </a:r>
              <a:r>
                <a:rPr lang="zh-CN" altLang="zh-CN" sz="1200" dirty="0">
                  <a:latin typeface="微软雅黑" panose="020B0503020204020204" pitchFamily="34" charset="-122"/>
                  <a:ea typeface="微软雅黑" panose="020B0503020204020204" pitchFamily="34" charset="-122"/>
                  <a:sym typeface="+mn-ea"/>
                </a:rPr>
                <a:t>预报名操作。</a:t>
              </a:r>
              <a:endParaRPr lang="zh-CN" altLang="zh-CN" sz="1200" dirty="0">
                <a:latin typeface="微软雅黑" panose="020B0503020204020204" pitchFamily="34" charset="-122"/>
                <a:ea typeface="微软雅黑" panose="020B0503020204020204" pitchFamily="34" charset="-122"/>
                <a:sym typeface="+mn-ea"/>
              </a:endParaRPr>
            </a:p>
            <a:p>
              <a:pPr eaLnBrk="1" hangingPunct="1">
                <a:lnSpc>
                  <a:spcPct val="200000"/>
                </a:lnSpc>
                <a:buFont typeface="Arial" panose="020B0604020202020204" pitchFamily="34" charset="0"/>
              </a:pPr>
              <a:r>
                <a:rPr lang="en-US" altLang="zh-CN" sz="1200" dirty="0">
                  <a:latin typeface="微软雅黑" panose="020B0503020204020204" pitchFamily="34" charset="-122"/>
                  <a:ea typeface="微软雅黑" panose="020B0503020204020204" pitchFamily="34" charset="-122"/>
                </a:rPr>
                <a:t>2.</a:t>
              </a:r>
              <a:r>
                <a:rPr lang="zh-CN" altLang="zh-CN" sz="1200" dirty="0">
                  <a:latin typeface="微软雅黑" panose="020B0503020204020204" pitchFamily="34" charset="-122"/>
                  <a:ea typeface="微软雅黑" panose="020B0503020204020204" pitchFamily="34" charset="-122"/>
                  <a:sym typeface="+mn-ea"/>
                </a:rPr>
                <a:t>下载进入“闽政通”</a:t>
              </a:r>
              <a:r>
                <a:rPr lang="en-US" altLang="zh-CN" sz="1200" dirty="0">
                  <a:latin typeface="微软雅黑" panose="020B0503020204020204" pitchFamily="34" charset="-122"/>
                  <a:ea typeface="微软雅黑" panose="020B0503020204020204" pitchFamily="34" charset="-122"/>
                  <a:sym typeface="+mn-ea"/>
                </a:rPr>
                <a:t>app</a:t>
              </a:r>
              <a:r>
                <a:rPr lang="zh-CN" altLang="zh-CN" sz="1200" dirty="0">
                  <a:latin typeface="微软雅黑" panose="020B0503020204020204" pitchFamily="34" charset="-122"/>
                  <a:ea typeface="微软雅黑" panose="020B0503020204020204" pitchFamily="34" charset="-122"/>
                  <a:sym typeface="+mn-ea"/>
                </a:rPr>
                <a:t>，在首页</a:t>
              </a:r>
              <a:r>
                <a:rPr lang="en-US" altLang="zh-CN" sz="1200" dirty="0">
                  <a:latin typeface="微软雅黑" panose="020B0503020204020204" pitchFamily="34" charset="-122"/>
                  <a:ea typeface="微软雅黑" panose="020B0503020204020204" pitchFamily="34" charset="-122"/>
                  <a:sym typeface="+mn-ea"/>
                </a:rPr>
                <a:t>“</a:t>
              </a:r>
              <a:r>
                <a:rPr lang="zh-CN" altLang="zh-CN" sz="1200" dirty="0">
                  <a:latin typeface="微软雅黑" panose="020B0503020204020204" pitchFamily="34" charset="-122"/>
                  <a:ea typeface="微软雅黑" panose="020B0503020204020204" pitchFamily="34" charset="-122"/>
                  <a:sym typeface="+mn-ea"/>
                </a:rPr>
                <a:t>搜索服务</a:t>
              </a:r>
              <a:r>
                <a:rPr lang="en-US" altLang="zh-CN" sz="1200" dirty="0">
                  <a:latin typeface="微软雅黑" panose="020B0503020204020204" pitchFamily="34" charset="-122"/>
                  <a:ea typeface="微软雅黑" panose="020B0503020204020204" pitchFamily="34" charset="-122"/>
                  <a:sym typeface="+mn-ea"/>
                </a:rPr>
                <a:t>”</a:t>
              </a:r>
              <a:r>
                <a:rPr lang="zh-CN" altLang="zh-CN" sz="1200" dirty="0">
                  <a:latin typeface="微软雅黑" panose="020B0503020204020204" pitchFamily="34" charset="-122"/>
                  <a:ea typeface="微软雅黑" panose="020B0503020204020204" pitchFamily="34" charset="-122"/>
                  <a:sym typeface="+mn-ea"/>
                </a:rPr>
                <a:t>输入</a:t>
              </a:r>
              <a:r>
                <a:rPr lang="en-US" altLang="zh-CN" sz="1200" dirty="0">
                  <a:latin typeface="微软雅黑" panose="020B0503020204020204" pitchFamily="34" charset="-122"/>
                  <a:ea typeface="微软雅黑" panose="020B0503020204020204" pitchFamily="34" charset="-122"/>
                  <a:sym typeface="+mn-ea"/>
                </a:rPr>
                <a:t>“</a:t>
              </a:r>
              <a:r>
                <a:rPr lang="zh-CN" altLang="en-US" sz="1200" dirty="0">
                  <a:latin typeface="微软雅黑" panose="020B0503020204020204" pitchFamily="34" charset="-122"/>
                  <a:ea typeface="微软雅黑" panose="020B0503020204020204" pitchFamily="34" charset="-122"/>
                  <a:sym typeface="+mn-ea"/>
                </a:rPr>
                <a:t>小学入学</a:t>
              </a:r>
              <a:r>
                <a:rPr lang="en-US" altLang="zh-CN" sz="1200" dirty="0">
                  <a:latin typeface="微软雅黑" panose="020B0503020204020204" pitchFamily="34" charset="-122"/>
                  <a:ea typeface="微软雅黑" panose="020B0503020204020204" pitchFamily="34" charset="-122"/>
                  <a:sym typeface="+mn-ea"/>
                </a:rPr>
                <a:t>”</a:t>
              </a:r>
              <a:r>
                <a:rPr lang="zh-CN" altLang="en-US" sz="1200" dirty="0">
                  <a:latin typeface="微软雅黑" panose="020B0503020204020204" pitchFamily="34" charset="-122"/>
                  <a:ea typeface="微软雅黑" panose="020B0503020204020204" pitchFamily="34" charset="-122"/>
                  <a:sym typeface="+mn-ea"/>
                </a:rPr>
                <a:t>查找到</a:t>
              </a:r>
              <a:r>
                <a:rPr lang="en-US" altLang="zh-CN" sz="1200" dirty="0">
                  <a:latin typeface="微软雅黑" panose="020B0503020204020204" pitchFamily="34" charset="-122"/>
                  <a:ea typeface="微软雅黑" panose="020B0503020204020204" pitchFamily="34" charset="-122"/>
                  <a:sym typeface="+mn-ea"/>
                </a:rPr>
                <a:t>”</a:t>
              </a:r>
              <a:r>
                <a:rPr lang="zh-CN" altLang="en-US" sz="1200" dirty="0">
                  <a:latin typeface="微软雅黑" panose="020B0503020204020204" pitchFamily="34" charset="-122"/>
                  <a:ea typeface="微软雅黑" panose="020B0503020204020204" pitchFamily="34" charset="-122"/>
                  <a:sym typeface="+mn-ea"/>
                </a:rPr>
                <a:t>小学入学预报名</a:t>
              </a:r>
              <a:r>
                <a:rPr lang="en-US" altLang="zh-CN" sz="1200" dirty="0">
                  <a:latin typeface="微软雅黑" panose="020B0503020204020204" pitchFamily="34" charset="-122"/>
                  <a:ea typeface="微软雅黑" panose="020B0503020204020204" pitchFamily="34" charset="-122"/>
                  <a:sym typeface="+mn-ea"/>
                </a:rPr>
                <a:t>”</a:t>
              </a:r>
              <a:r>
                <a:rPr lang="zh-CN" altLang="en-US" sz="1200" dirty="0">
                  <a:latin typeface="微软雅黑" panose="020B0503020204020204" pitchFamily="34" charset="-122"/>
                  <a:ea typeface="微软雅黑" panose="020B0503020204020204" pitchFamily="34" charset="-122"/>
                  <a:sym typeface="+mn-ea"/>
                </a:rPr>
                <a:t>，点击进入预报名操作。</a:t>
              </a:r>
              <a:endParaRPr lang="en-US" altLang="zh-CN" sz="1200" dirty="0">
                <a:latin typeface="微软雅黑" panose="020B0503020204020204" pitchFamily="34" charset="-122"/>
                <a:ea typeface="微软雅黑" panose="020B0503020204020204" pitchFamily="34" charset="-122"/>
                <a:sym typeface="+mn-ea"/>
              </a:endParaRPr>
            </a:p>
          </p:txBody>
        </p:sp>
        <p:grpSp>
          <p:nvGrpSpPr>
            <p:cNvPr id="5" name="组 2"/>
            <p:cNvGrpSpPr/>
            <p:nvPr/>
          </p:nvGrpSpPr>
          <p:grpSpPr>
            <a:xfrm>
              <a:off x="179512" y="1628748"/>
              <a:ext cx="685771" cy="685771"/>
              <a:chOff x="1828800" y="2090686"/>
              <a:chExt cx="685771" cy="685771"/>
            </a:xfrm>
          </p:grpSpPr>
          <p:sp>
            <p:nvSpPr>
              <p:cNvPr id="6" name="AutoShape 5"/>
              <p:cNvSpPr/>
              <p:nvPr>
                <p:custDataLst>
                  <p:tags r:id="rId3"/>
                </p:custDataLst>
              </p:nvPr>
            </p:nvSpPr>
            <p:spPr>
              <a:xfrm>
                <a:off x="1828800" y="2090686"/>
                <a:ext cx="685771" cy="685771"/>
              </a:xfrm>
              <a:prstGeom prst="diamond">
                <a:avLst/>
              </a:prstGeom>
              <a:solidFill>
                <a:srgbClr val="74A1DE"/>
              </a:solidFill>
              <a:ln w="25400" cap="flat" cmpd="sng">
                <a:solidFill>
                  <a:srgbClr val="FFFFFF"/>
                </a:solidFill>
                <a:prstDash val="solid"/>
                <a:miter/>
                <a:headEnd type="none" w="med" len="med"/>
                <a:tailEnd type="none" w="med" len="med"/>
              </a:ln>
              <a:effectLst>
                <a:outerShdw dist="76200" algn="ctr" rotWithShape="0">
                  <a:srgbClr val="C0C0C0"/>
                </a:outerShdw>
              </a:effectLst>
            </p:spPr>
            <p:txBody>
              <a:bodyPr wrap="none" anchor="ctr"/>
              <a:p>
                <a:pPr eaLnBrk="1" hangingPunct="1">
                  <a:buFont typeface="Arial" panose="020B0604020202020204" pitchFamily="34" charset="0"/>
                </a:pPr>
                <a:endParaRPr lang="zh-CN" altLang="en-US" dirty="0">
                  <a:solidFill>
                    <a:srgbClr val="000000"/>
                  </a:solidFill>
                  <a:latin typeface="Arial" panose="020B0604020202020204" pitchFamily="34" charset="0"/>
                </a:endParaRPr>
              </a:p>
            </p:txBody>
          </p:sp>
          <p:sp>
            <p:nvSpPr>
              <p:cNvPr id="7" name="Text Box 7"/>
              <p:cNvSpPr txBox="1">
                <a:spLocks noChangeArrowheads="1"/>
              </p:cNvSpPr>
              <p:nvPr>
                <p:custDataLst>
                  <p:tags r:id="rId4"/>
                </p:custDataLst>
              </p:nvPr>
            </p:nvSpPr>
            <p:spPr bwMode="gray">
              <a:xfrm>
                <a:off x="1981982" y="2121205"/>
                <a:ext cx="356943" cy="562755"/>
              </a:xfrm>
              <a:prstGeom prst="rect">
                <a:avLst/>
              </a:prstGeom>
              <a:noFill/>
              <a:ln>
                <a:noFill/>
              </a:ln>
            </p:spPr>
            <p:txBody>
              <a:bodyPr>
                <a:spAutoFit/>
              </a:bodyPr>
              <a:lstStyle>
                <a:lvl1pPr>
                  <a:defRPr kumimoji="1" sz="2400">
                    <a:solidFill>
                      <a:schemeClr val="tx1"/>
                    </a:solidFill>
                    <a:latin typeface="Arial" panose="020B0604020202020204" pitchFamily="34" charset="0"/>
                    <a:ea typeface="宋体" panose="02010600030101010101" pitchFamily="2" charset="-122"/>
                    <a:cs typeface="宋体" panose="02010600030101010101" pitchFamily="2" charset="-122"/>
                  </a:defRPr>
                </a:lvl1pPr>
                <a:lvl2pPr marL="742950" indent="-285750">
                  <a:defRPr kumimoji="1" sz="2400">
                    <a:solidFill>
                      <a:schemeClr val="tx1"/>
                    </a:solidFill>
                    <a:latin typeface="Arial" panose="020B0604020202020204" pitchFamily="34" charset="0"/>
                    <a:ea typeface="宋体" panose="02010600030101010101" pitchFamily="2" charset="-122"/>
                  </a:defRPr>
                </a:lvl2pPr>
                <a:lvl3pPr marL="1143000" indent="-228600">
                  <a:defRPr kumimoji="1" sz="2400">
                    <a:solidFill>
                      <a:schemeClr val="tx1"/>
                    </a:solidFill>
                    <a:latin typeface="Arial" panose="020B0604020202020204" pitchFamily="34" charset="0"/>
                    <a:ea typeface="宋体" panose="02010600030101010101" pitchFamily="2" charset="-122"/>
                  </a:defRPr>
                </a:lvl3pPr>
                <a:lvl4pPr marL="1600200" indent="-228600">
                  <a:defRPr kumimoji="1" sz="2400">
                    <a:solidFill>
                      <a:schemeClr val="tx1"/>
                    </a:solidFill>
                    <a:latin typeface="Arial" panose="020B0604020202020204" pitchFamily="34" charset="0"/>
                    <a:ea typeface="宋体" panose="02010600030101010101" pitchFamily="2" charset="-122"/>
                  </a:defRPr>
                </a:lvl4pPr>
                <a:lvl5pPr marL="2057400" indent="-228600">
                  <a:defRPr kumimoji="1" sz="2400">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9pPr>
              </a:lstStyle>
              <a:p>
                <a:pPr marL="0" marR="0" lvl="0" indent="0" algn="ctr" defTabSz="914400" rtl="0" eaLnBrk="0" fontAlgn="auto" latinLnBrk="0" hangingPunct="0">
                  <a:lnSpc>
                    <a:spcPct val="100000"/>
                  </a:lnSpc>
                  <a:spcBef>
                    <a:spcPts val="0"/>
                  </a:spcBef>
                  <a:spcAft>
                    <a:spcPts val="0"/>
                  </a:spcAft>
                  <a:buClrTx/>
                  <a:buSzTx/>
                  <a:buFontTx/>
                  <a:buNone/>
                  <a:defRPr/>
                </a:pPr>
                <a:r>
                  <a:rPr kumimoji="0" lang="zh-CN" altLang="en-US" sz="2400" b="1" i="0" u="none" strike="noStrike" kern="0" cap="none" spc="0" normalizeH="0" baseline="0" noProof="0" dirty="0">
                    <a:ln>
                      <a:noFill/>
                    </a:ln>
                    <a:solidFill>
                      <a:srgbClr val="FFFFFF"/>
                    </a:solidFill>
                    <a:effectLst/>
                    <a:uLnTx/>
                    <a:uFillTx/>
                    <a:latin typeface="Arial" panose="020B0604020202020204" pitchFamily="34" charset="0"/>
                    <a:ea typeface="宋体" panose="02010600030101010101" pitchFamily="2" charset="-122"/>
                    <a:cs typeface="宋体" panose="02010600030101010101" pitchFamily="2" charset="-122"/>
                  </a:rPr>
                  <a:t>一</a:t>
                </a:r>
                <a:endParaRPr kumimoji="0" lang="zh-CN" altLang="en-US" sz="2400" b="1" i="0" u="none" strike="noStrike" kern="0" cap="none" spc="0" normalizeH="0" baseline="0" noProof="0" dirty="0">
                  <a:ln>
                    <a:noFill/>
                  </a:ln>
                  <a:solidFill>
                    <a:srgbClr val="FFFFFF"/>
                  </a:solidFill>
                  <a:effectLst/>
                  <a:uLnTx/>
                  <a:uFillTx/>
                  <a:latin typeface="Arial" panose="020B0604020202020204" pitchFamily="34" charset="0"/>
                  <a:ea typeface="宋体" panose="02010600030101010101" pitchFamily="2" charset="-122"/>
                  <a:cs typeface="宋体" panose="02010600030101010101" pitchFamily="2" charset="-122"/>
                </a:endParaRPr>
              </a:p>
            </p:txBody>
          </p:sp>
        </p:grpSp>
        <p:grpSp>
          <p:nvGrpSpPr>
            <p:cNvPr id="16392" name="组 17"/>
            <p:cNvGrpSpPr/>
            <p:nvPr/>
          </p:nvGrpSpPr>
          <p:grpSpPr>
            <a:xfrm>
              <a:off x="251524" y="3429758"/>
              <a:ext cx="685771" cy="942386"/>
              <a:chOff x="1828804" y="2497648"/>
              <a:chExt cx="685771" cy="942386"/>
            </a:xfrm>
          </p:grpSpPr>
          <p:sp>
            <p:nvSpPr>
              <p:cNvPr id="8" name="AutoShape 9"/>
              <p:cNvSpPr/>
              <p:nvPr>
                <p:custDataLst>
                  <p:tags r:id="rId5"/>
                </p:custDataLst>
              </p:nvPr>
            </p:nvSpPr>
            <p:spPr>
              <a:xfrm>
                <a:off x="1829048" y="2753078"/>
                <a:ext cx="684983" cy="686950"/>
              </a:xfrm>
              <a:prstGeom prst="diamond">
                <a:avLst/>
              </a:prstGeom>
              <a:solidFill>
                <a:srgbClr val="E49514"/>
              </a:solidFill>
              <a:ln w="25400" cap="flat" cmpd="sng">
                <a:solidFill>
                  <a:srgbClr val="FFFFFF"/>
                </a:solidFill>
                <a:prstDash val="solid"/>
                <a:miter/>
                <a:headEnd type="none" w="med" len="med"/>
                <a:tailEnd type="none" w="med" len="med"/>
              </a:ln>
              <a:effectLst>
                <a:outerShdw dist="76200" algn="ctr" rotWithShape="0">
                  <a:srgbClr val="C0C0C0"/>
                </a:outerShdw>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2400" b="1" i="0" u="none" strike="noStrike" kern="0" cap="none" spc="0" normalizeH="0" baseline="0" noProof="0" dirty="0">
                    <a:ln>
                      <a:noFill/>
                    </a:ln>
                    <a:solidFill>
                      <a:srgbClr val="FFFFFF"/>
                    </a:solidFill>
                    <a:effectLst/>
                    <a:uLnTx/>
                    <a:uFillTx/>
                    <a:latin typeface="Arial" panose="020B0604020202020204" pitchFamily="34" charset="0"/>
                    <a:ea typeface="宋体" panose="02010600030101010101" pitchFamily="2" charset="-122"/>
                    <a:cs typeface="宋体" panose="02010600030101010101" pitchFamily="2" charset="-122"/>
                    <a:sym typeface="+mn-ea"/>
                  </a:rPr>
                  <a:t>二</a:t>
                </a:r>
                <a:endParaRPr kumimoji="0" lang="zh-CN" altLang="en-US" sz="2400" b="1" i="0" u="none" strike="noStrike" kern="0" cap="none" spc="0" normalizeH="0" baseline="0" noProof="0" dirty="0">
                  <a:ln>
                    <a:noFill/>
                  </a:ln>
                  <a:solidFill>
                    <a:srgbClr val="FFFFFF"/>
                  </a:solidFill>
                  <a:effectLst/>
                  <a:uLnTx/>
                  <a:uFillTx/>
                  <a:latin typeface="Arial" panose="020B0604020202020204" pitchFamily="34" charset="0"/>
                  <a:ea typeface="宋体" panose="02010600030101010101" pitchFamily="2" charset="-122"/>
                  <a:cs typeface="宋体" panose="02010600030101010101" pitchFamily="2" charset="-122"/>
                </a:endParaRPr>
              </a:p>
            </p:txBody>
          </p:sp>
          <p:sp>
            <p:nvSpPr>
              <p:cNvPr id="15" name="Text Box 11"/>
              <p:cNvSpPr txBox="1">
                <a:spLocks noChangeArrowheads="1"/>
              </p:cNvSpPr>
              <p:nvPr/>
            </p:nvSpPr>
            <p:spPr bwMode="gray">
              <a:xfrm>
                <a:off x="2086278" y="2496927"/>
                <a:ext cx="355497" cy="615150"/>
              </a:xfrm>
              <a:prstGeom prst="rect">
                <a:avLst/>
              </a:prstGeom>
              <a:noFill/>
              <a:ln>
                <a:noFill/>
              </a:ln>
            </p:spPr>
            <p:txBody>
              <a:bodyPr>
                <a:spAutoFit/>
              </a:bodyPr>
              <a:lstStyle>
                <a:lvl1pPr>
                  <a:defRPr kumimoji="1" sz="2400">
                    <a:solidFill>
                      <a:schemeClr val="tx1"/>
                    </a:solidFill>
                    <a:latin typeface="Arial" panose="020B0604020202020204" pitchFamily="34" charset="0"/>
                    <a:ea typeface="宋体" panose="02010600030101010101" pitchFamily="2" charset="-122"/>
                    <a:cs typeface="宋体" panose="02010600030101010101" pitchFamily="2" charset="-122"/>
                  </a:defRPr>
                </a:lvl1pPr>
                <a:lvl2pPr marL="742950" indent="-285750">
                  <a:defRPr kumimoji="1" sz="2400">
                    <a:solidFill>
                      <a:schemeClr val="tx1"/>
                    </a:solidFill>
                    <a:latin typeface="Arial" panose="020B0604020202020204" pitchFamily="34" charset="0"/>
                    <a:ea typeface="宋体" panose="02010600030101010101" pitchFamily="2" charset="-122"/>
                  </a:defRPr>
                </a:lvl2pPr>
                <a:lvl3pPr marL="1143000" indent="-228600">
                  <a:defRPr kumimoji="1" sz="2400">
                    <a:solidFill>
                      <a:schemeClr val="tx1"/>
                    </a:solidFill>
                    <a:latin typeface="Arial" panose="020B0604020202020204" pitchFamily="34" charset="0"/>
                    <a:ea typeface="宋体" panose="02010600030101010101" pitchFamily="2" charset="-122"/>
                  </a:defRPr>
                </a:lvl3pPr>
                <a:lvl4pPr marL="1600200" indent="-228600">
                  <a:defRPr kumimoji="1" sz="2400">
                    <a:solidFill>
                      <a:schemeClr val="tx1"/>
                    </a:solidFill>
                    <a:latin typeface="Arial" panose="020B0604020202020204" pitchFamily="34" charset="0"/>
                    <a:ea typeface="宋体" panose="02010600030101010101" pitchFamily="2" charset="-122"/>
                  </a:defRPr>
                </a:lvl4pPr>
                <a:lvl5pPr marL="2057400" indent="-228600">
                  <a:defRPr kumimoji="1" sz="2400">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9pPr>
              </a:lstStyle>
              <a:p>
                <a:pPr marL="0" marR="0" lvl="0" indent="0" algn="ctr" defTabSz="914400" rtl="0" eaLnBrk="0" fontAlgn="auto" latinLnBrk="0" hangingPunct="0">
                  <a:lnSpc>
                    <a:spcPct val="100000"/>
                  </a:lnSpc>
                  <a:spcBef>
                    <a:spcPts val="0"/>
                  </a:spcBef>
                  <a:spcAft>
                    <a:spcPts val="0"/>
                  </a:spcAft>
                  <a:buClrTx/>
                  <a:buSzTx/>
                  <a:buFontTx/>
                  <a:buNone/>
                  <a:defRPr/>
                </a:pPr>
                <a:endParaRPr kumimoji="0" lang="zh-CN" altLang="en-US" sz="2400" b="1" i="0" u="none" strike="noStrike" kern="0" cap="none" spc="0" normalizeH="0" baseline="0" noProof="0" dirty="0">
                  <a:ln>
                    <a:noFill/>
                  </a:ln>
                  <a:solidFill>
                    <a:srgbClr val="FFFFFF"/>
                  </a:solidFill>
                  <a:effectLst/>
                  <a:uLnTx/>
                  <a:uFillTx/>
                  <a:latin typeface="Arial" panose="020B0604020202020204" pitchFamily="34" charset="0"/>
                  <a:ea typeface="宋体" panose="02010600030101010101" pitchFamily="2" charset="-122"/>
                  <a:cs typeface="宋体" panose="02010600030101010101" pitchFamily="2" charset="-122"/>
                </a:endParaRPr>
              </a:p>
            </p:txBody>
          </p:sp>
        </p:grpSp>
        <p:sp>
          <p:nvSpPr>
            <p:cNvPr id="9" name="矩形 3"/>
            <p:cNvSpPr/>
            <p:nvPr>
              <p:custDataLst>
                <p:tags r:id="rId6"/>
              </p:custDataLst>
            </p:nvPr>
          </p:nvSpPr>
          <p:spPr>
            <a:xfrm>
              <a:off x="1180931" y="1333257"/>
              <a:ext cx="944840" cy="863854"/>
            </a:xfrm>
            <a:prstGeom prst="rect">
              <a:avLst/>
            </a:prstGeom>
            <a:noFill/>
            <a:ln w="9525">
              <a:noFill/>
            </a:ln>
          </p:spPr>
          <p:txBody>
            <a:bodyPr>
              <a:spAutoFit/>
            </a:bodyPr>
            <a:p>
              <a:pPr eaLnBrk="1" hangingPunct="1">
                <a:lnSpc>
                  <a:spcPct val="200000"/>
                </a:lnSpc>
                <a:buFont typeface="Arial" panose="020B0604020202020204" pitchFamily="34" charset="0"/>
              </a:pPr>
              <a:r>
                <a:rPr lang="zh-CN" altLang="en-US" sz="2000" dirty="0">
                  <a:solidFill>
                    <a:srgbClr val="000000"/>
                  </a:solidFill>
                  <a:latin typeface="微软雅黑" panose="020B0503020204020204" pitchFamily="34" charset="-122"/>
                  <a:ea typeface="微软雅黑" panose="020B0503020204020204" pitchFamily="34" charset="-122"/>
                </a:rPr>
                <a:t>电脑端</a:t>
              </a:r>
              <a:endParaRPr lang="en-US" altLang="zh-CN" sz="2000" dirty="0">
                <a:solidFill>
                  <a:srgbClr val="000000"/>
                </a:solidFill>
                <a:latin typeface="微软雅黑" panose="020B0503020204020204" pitchFamily="34" charset="-122"/>
                <a:ea typeface="微软雅黑" panose="020B0503020204020204" pitchFamily="34" charset="-122"/>
              </a:endParaRPr>
            </a:p>
          </p:txBody>
        </p:sp>
        <p:sp>
          <p:nvSpPr>
            <p:cNvPr id="10" name="矩形 18"/>
            <p:cNvSpPr/>
            <p:nvPr>
              <p:custDataLst>
                <p:tags r:id="rId7"/>
              </p:custDataLst>
            </p:nvPr>
          </p:nvSpPr>
          <p:spPr>
            <a:xfrm>
              <a:off x="251190" y="2322154"/>
              <a:ext cx="7437120" cy="1014513"/>
            </a:xfrm>
            <a:prstGeom prst="rect">
              <a:avLst/>
            </a:prstGeom>
            <a:noFill/>
            <a:ln w="9525">
              <a:noFill/>
            </a:ln>
          </p:spPr>
          <p:txBody>
            <a:bodyPr wrap="square">
              <a:spAutoFit/>
            </a:bodyPr>
            <a:p>
              <a:pPr eaLnBrk="1" hangingPunct="1">
                <a:lnSpc>
                  <a:spcPct val="200000"/>
                </a:lnSpc>
                <a:buFont typeface="Arial" panose="020B0604020202020204" pitchFamily="34" charset="0"/>
              </a:pPr>
              <a:r>
                <a:rPr lang="zh-CN" altLang="en-US" sz="1200" dirty="0">
                  <a:latin typeface="微软雅黑" panose="020B0503020204020204" pitchFamily="34" charset="-122"/>
                  <a:ea typeface="微软雅黑" panose="020B0503020204020204" pitchFamily="34" charset="-122"/>
                  <a:sym typeface="+mn-ea"/>
                </a:rPr>
                <a:t>访问“榕教之窗”网站地址：https://</a:t>
              </a:r>
              <a:r>
                <a:rPr lang="en-US" altLang="zh-CN" sz="1200" dirty="0">
                  <a:latin typeface="微软雅黑" panose="020B0503020204020204" pitchFamily="34" charset="-122"/>
                  <a:ea typeface="微软雅黑" panose="020B0503020204020204" pitchFamily="34" charset="-122"/>
                  <a:sym typeface="+mn-ea"/>
                </a:rPr>
                <a:t>rjzc.</a:t>
              </a:r>
              <a:r>
                <a:rPr lang="zh-CN" altLang="en-US" sz="1200" dirty="0">
                  <a:latin typeface="微软雅黑" panose="020B0503020204020204" pitchFamily="34" charset="-122"/>
                  <a:ea typeface="微软雅黑" panose="020B0503020204020204" pitchFamily="34" charset="-122"/>
                  <a:sym typeface="+mn-ea"/>
                </a:rPr>
                <a:t>fzedu.pub（</a:t>
              </a:r>
              <a:r>
                <a:rPr lang="zh-CN" altLang="en-US" sz="1200" dirty="0">
                  <a:solidFill>
                    <a:srgbClr val="FF0000"/>
                  </a:solidFill>
                  <a:latin typeface="微软雅黑" panose="020B0503020204020204" pitchFamily="34" charset="-122"/>
                  <a:ea typeface="微软雅黑" panose="020B0503020204020204" pitchFamily="34" charset="-122"/>
                  <a:sym typeface="+mn-ea"/>
                </a:rPr>
                <a:t>建议使用谷歌浏览器或360极速模式浏览器</a:t>
              </a:r>
              <a:r>
                <a:rPr lang="zh-CN" altLang="en-US" sz="1200" dirty="0">
                  <a:latin typeface="微软雅黑" panose="020B0503020204020204" pitchFamily="34" charset="-122"/>
                  <a:ea typeface="微软雅黑" panose="020B0503020204020204" pitchFamily="34" charset="-122"/>
                  <a:sym typeface="+mn-ea"/>
                </a:rPr>
                <a:t>），点击“登录”，使用</a:t>
              </a:r>
              <a:r>
                <a:rPr sz="1200" dirty="0">
                  <a:latin typeface="微软雅黑" panose="020B0503020204020204" pitchFamily="34" charset="-122"/>
                  <a:ea typeface="微软雅黑" panose="020B0503020204020204" pitchFamily="34" charset="-122"/>
                  <a:sym typeface="+mn-ea"/>
                </a:rPr>
                <a:t>e福州app</a:t>
              </a:r>
              <a:r>
                <a:rPr lang="zh-CN" sz="1200" dirty="0">
                  <a:latin typeface="微软雅黑" panose="020B0503020204020204" pitchFamily="34" charset="-122"/>
                  <a:ea typeface="微软雅黑" panose="020B0503020204020204" pitchFamily="34" charset="-122"/>
                  <a:sym typeface="+mn-ea"/>
                </a:rPr>
                <a:t>扫码</a:t>
              </a:r>
              <a:r>
                <a:rPr sz="1200" dirty="0">
                  <a:latin typeface="微软雅黑" panose="020B0503020204020204" pitchFamily="34" charset="-122"/>
                  <a:ea typeface="微软雅黑" panose="020B0503020204020204" pitchFamily="34" charset="-122"/>
                  <a:sym typeface="+mn-ea"/>
                </a:rPr>
                <a:t>登录或</a:t>
              </a:r>
              <a:r>
                <a:rPr lang="zh-CN" sz="1200" dirty="0">
                  <a:latin typeface="微软雅黑" panose="020B0503020204020204" pitchFamily="34" charset="-122"/>
                  <a:ea typeface="微软雅黑" panose="020B0503020204020204" pitchFamily="34" charset="-122"/>
                  <a:sym typeface="+mn-ea"/>
                </a:rPr>
                <a:t>用户密码</a:t>
              </a:r>
              <a:r>
                <a:rPr sz="1200" dirty="0">
                  <a:latin typeface="微软雅黑" panose="020B0503020204020204" pitchFamily="34" charset="-122"/>
                  <a:ea typeface="微软雅黑" panose="020B0503020204020204" pitchFamily="34" charset="-122"/>
                  <a:sym typeface="+mn-ea"/>
                </a:rPr>
                <a:t>登录</a:t>
              </a:r>
              <a:r>
                <a:rPr lang="en-US" altLang="zh-CN" sz="1200" dirty="0">
                  <a:solidFill>
                    <a:srgbClr val="000000"/>
                  </a:solidFill>
                  <a:latin typeface="微软雅黑" panose="020B0503020204020204" pitchFamily="34" charset="-122"/>
                  <a:ea typeface="微软雅黑" panose="020B0503020204020204" pitchFamily="34" charset="-122"/>
                  <a:sym typeface="+mn-ea"/>
                </a:rPr>
                <a:t>&gt;&gt;“</a:t>
              </a:r>
              <a:r>
                <a:rPr lang="zh-CN" altLang="en-US" sz="1200" dirty="0">
                  <a:solidFill>
                    <a:srgbClr val="000000"/>
                  </a:solidFill>
                  <a:latin typeface="微软雅黑" panose="020B0503020204020204" pitchFamily="34" charset="-122"/>
                  <a:ea typeface="微软雅黑" panose="020B0503020204020204" pitchFamily="34" charset="-122"/>
                  <a:sym typeface="+mn-ea"/>
                </a:rPr>
                <a:t>榕教招生</a:t>
              </a:r>
              <a:r>
                <a:rPr lang="en-US" altLang="zh-CN" sz="1200" dirty="0">
                  <a:solidFill>
                    <a:srgbClr val="000000"/>
                  </a:solidFill>
                  <a:latin typeface="微软雅黑" panose="020B0503020204020204" pitchFamily="34" charset="-122"/>
                  <a:ea typeface="微软雅黑" panose="020B0503020204020204" pitchFamily="34" charset="-122"/>
                  <a:sym typeface="+mn-ea"/>
                </a:rPr>
                <a:t>”&gt;&gt;</a:t>
              </a:r>
              <a:r>
                <a:rPr lang="zh-CN" altLang="en-US" sz="1200" dirty="0">
                  <a:solidFill>
                    <a:srgbClr val="000000"/>
                  </a:solidFill>
                  <a:latin typeface="微软雅黑" panose="020B0503020204020204" pitchFamily="34" charset="-122"/>
                  <a:ea typeface="微软雅黑" panose="020B0503020204020204" pitchFamily="34" charset="-122"/>
                  <a:sym typeface="+mn-ea"/>
                </a:rPr>
                <a:t>“小学招生”进入预报名操作。</a:t>
              </a:r>
              <a:endParaRPr lang="zh-CN" altLang="en-US" sz="1200" dirty="0">
                <a:solidFill>
                  <a:srgbClr val="000000"/>
                </a:solidFill>
                <a:latin typeface="微软雅黑" panose="020B0503020204020204" pitchFamily="34" charset="-122"/>
                <a:ea typeface="微软雅黑" panose="020B0503020204020204" pitchFamily="34" charset="-122"/>
              </a:endParaRPr>
            </a:p>
          </p:txBody>
        </p:sp>
        <p:sp>
          <p:nvSpPr>
            <p:cNvPr id="11" name="矩形 19"/>
            <p:cNvSpPr/>
            <p:nvPr>
              <p:custDataLst>
                <p:tags r:id="rId8"/>
              </p:custDataLst>
            </p:nvPr>
          </p:nvSpPr>
          <p:spPr>
            <a:xfrm>
              <a:off x="1180706" y="3429971"/>
              <a:ext cx="944840" cy="863854"/>
            </a:xfrm>
            <a:prstGeom prst="rect">
              <a:avLst/>
            </a:prstGeom>
            <a:noFill/>
            <a:ln w="9525">
              <a:noFill/>
            </a:ln>
          </p:spPr>
          <p:txBody>
            <a:bodyPr>
              <a:spAutoFit/>
            </a:bodyPr>
            <a:p>
              <a:pPr eaLnBrk="1" hangingPunct="1">
                <a:lnSpc>
                  <a:spcPct val="200000"/>
                </a:lnSpc>
                <a:buFont typeface="Arial" panose="020B0604020202020204" pitchFamily="34" charset="0"/>
              </a:pPr>
              <a:r>
                <a:rPr lang="zh-CN" altLang="en-US" sz="2000" dirty="0">
                  <a:solidFill>
                    <a:srgbClr val="000000"/>
                  </a:solidFill>
                  <a:latin typeface="微软雅黑" panose="020B0503020204020204" pitchFamily="34" charset="-122"/>
                  <a:ea typeface="微软雅黑" panose="020B0503020204020204" pitchFamily="34" charset="-122"/>
                </a:rPr>
                <a:t>手机端</a:t>
              </a:r>
              <a:endParaRPr lang="en-US" altLang="zh-CN" sz="2000" dirty="0">
                <a:solidFill>
                  <a:srgbClr val="000000"/>
                </a:solidFill>
                <a:latin typeface="微软雅黑" panose="020B0503020204020204" pitchFamily="34" charset="-122"/>
                <a:ea typeface="微软雅黑" panose="020B0503020204020204" pitchFamily="34" charset="-122"/>
              </a:endParaRPr>
            </a:p>
          </p:txBody>
        </p:sp>
      </p:grpSp>
    </p:spTree>
  </p:cSld>
  <p:clrMapOvr>
    <a:masterClrMapping/>
  </p:clrMapOvr>
  <p:transition spd="slow" advTm="11335"/>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2531" name="标题 1"/>
          <p:cNvSpPr txBox="1"/>
          <p:nvPr/>
        </p:nvSpPr>
        <p:spPr>
          <a:xfrm>
            <a:off x="925513" y="200025"/>
            <a:ext cx="7770812" cy="347663"/>
          </a:xfrm>
          <a:prstGeom prst="rect">
            <a:avLst/>
          </a:prstGeom>
          <a:noFill/>
          <a:ln w="9525">
            <a:noFill/>
          </a:ln>
        </p:spPr>
        <p:txBody>
          <a:bodyPr anchor="b"/>
          <a:p>
            <a:pPr eaLnBrk="1" hangingPunct="1">
              <a:lnSpc>
                <a:spcPct val="200000"/>
              </a:lnSpc>
              <a:buFont typeface="Arial" panose="020B0604020202020204" pitchFamily="34" charset="0"/>
            </a:pPr>
            <a:r>
              <a:rPr lang="zh-CN" altLang="en-US" sz="1600" dirty="0">
                <a:solidFill>
                  <a:srgbClr val="606060"/>
                </a:solidFill>
                <a:latin typeface="Arial" panose="020B0604020202020204" pitchFamily="34" charset="0"/>
                <a:ea typeface="微软雅黑" panose="020B0503020204020204" pitchFamily="34" charset="-122"/>
              </a:rPr>
              <a:t>预报名记录查看</a:t>
            </a:r>
            <a:endParaRPr lang="en-US" altLang="zh-CN" sz="1600" b="1" dirty="0">
              <a:solidFill>
                <a:srgbClr val="606060"/>
              </a:solidFill>
              <a:latin typeface="Arial" panose="020B0604020202020204" pitchFamily="34" charset="0"/>
              <a:ea typeface="微软雅黑" panose="020B0503020204020204" pitchFamily="34" charset="-122"/>
            </a:endParaRPr>
          </a:p>
        </p:txBody>
      </p:sp>
      <p:sp>
        <p:nvSpPr>
          <p:cNvPr id="2" name="文本框 1"/>
          <p:cNvSpPr txBox="1"/>
          <p:nvPr/>
        </p:nvSpPr>
        <p:spPr>
          <a:xfrm>
            <a:off x="326390" y="627380"/>
            <a:ext cx="8641080" cy="337185"/>
          </a:xfrm>
          <a:prstGeom prst="rect">
            <a:avLst/>
          </a:prstGeom>
          <a:noFill/>
        </p:spPr>
        <p:txBody>
          <a:bodyPr wrap="square" rtlCol="0" anchor="t">
            <a:spAutoFit/>
          </a:bodyPr>
          <a:p>
            <a:pPr eaLnBrk="1" hangingPunct="1">
              <a:buFont typeface="Arial" panose="020B0604020202020204" pitchFamily="34" charset="0"/>
            </a:pPr>
            <a:r>
              <a:rPr lang="zh-CN" altLang="en-US" sz="1600" dirty="0">
                <a:solidFill>
                  <a:srgbClr val="FF0000"/>
                </a:solidFill>
                <a:latin typeface="微软雅黑" panose="020B0503020204020204" pitchFamily="34" charset="-122"/>
                <a:ea typeface="微软雅黑" panose="020B0503020204020204" pitchFamily="34" charset="-122"/>
                <a:sym typeface="+mn-ea"/>
              </a:rPr>
              <a:t>可通过【个人中心</a:t>
            </a:r>
            <a:r>
              <a:rPr lang="en-US" altLang="zh-CN" sz="1600" dirty="0">
                <a:solidFill>
                  <a:srgbClr val="FF0000"/>
                </a:solidFill>
                <a:latin typeface="微软雅黑" panose="020B0503020204020204" pitchFamily="34" charset="-122"/>
                <a:ea typeface="微软雅黑" panose="020B0503020204020204" pitchFamily="34" charset="-122"/>
                <a:sym typeface="+mn-ea"/>
              </a:rPr>
              <a:t>-</a:t>
            </a:r>
            <a:r>
              <a:rPr lang="zh-CN" altLang="en-US" sz="1600" dirty="0">
                <a:solidFill>
                  <a:srgbClr val="FF0000"/>
                </a:solidFill>
                <a:latin typeface="微软雅黑" panose="020B0503020204020204" pitchFamily="34" charset="-122"/>
                <a:ea typeface="微软雅黑" panose="020B0503020204020204" pitchFamily="34" charset="-122"/>
                <a:sym typeface="+mn-ea"/>
              </a:rPr>
              <a:t>小学】查看预报名的记录信息。</a:t>
            </a:r>
            <a:endParaRPr lang="zh-CN" altLang="en-US" sz="1600" dirty="0">
              <a:solidFill>
                <a:srgbClr val="FF0000"/>
              </a:solidFill>
              <a:latin typeface="微软雅黑" panose="020B0503020204020204" pitchFamily="34" charset="-122"/>
              <a:ea typeface="微软雅黑" panose="020B0503020204020204" pitchFamily="34" charset="-122"/>
              <a:sym typeface="+mn-ea"/>
            </a:endParaRPr>
          </a:p>
        </p:txBody>
      </p:sp>
      <p:pic>
        <p:nvPicPr>
          <p:cNvPr id="10" name="图片 9"/>
          <p:cNvPicPr>
            <a:picLocks noChangeAspect="1"/>
          </p:cNvPicPr>
          <p:nvPr/>
        </p:nvPicPr>
        <p:blipFill>
          <a:blip r:embed="rId1"/>
          <a:stretch>
            <a:fillRect/>
          </a:stretch>
        </p:blipFill>
        <p:spPr>
          <a:xfrm>
            <a:off x="323850" y="964565"/>
            <a:ext cx="6057265" cy="3144520"/>
          </a:xfrm>
          <a:prstGeom prst="rect">
            <a:avLst/>
          </a:prstGeom>
        </p:spPr>
      </p:pic>
      <p:pic>
        <p:nvPicPr>
          <p:cNvPr id="11" name="图片 10"/>
          <p:cNvPicPr>
            <a:picLocks noChangeAspect="1"/>
          </p:cNvPicPr>
          <p:nvPr/>
        </p:nvPicPr>
        <p:blipFill>
          <a:blip r:embed="rId2"/>
          <a:stretch>
            <a:fillRect/>
          </a:stretch>
        </p:blipFill>
        <p:spPr>
          <a:xfrm>
            <a:off x="6588125" y="1059180"/>
            <a:ext cx="2054225" cy="2944495"/>
          </a:xfrm>
          <a:prstGeom prst="rect">
            <a:avLst/>
          </a:prstGeom>
        </p:spPr>
      </p:pic>
      <p:sp>
        <p:nvSpPr>
          <p:cNvPr id="12" name="文本框 11"/>
          <p:cNvSpPr txBox="1"/>
          <p:nvPr/>
        </p:nvSpPr>
        <p:spPr>
          <a:xfrm>
            <a:off x="395605" y="4011930"/>
            <a:ext cx="8836025" cy="1129665"/>
          </a:xfrm>
          <a:prstGeom prst="rect">
            <a:avLst/>
          </a:prstGeom>
          <a:noFill/>
        </p:spPr>
        <p:txBody>
          <a:bodyPr wrap="square" rtlCol="0" anchor="t">
            <a:spAutoFit/>
          </a:bodyPr>
          <a:p>
            <a:pPr eaLnBrk="1" hangingPunct="1">
              <a:lnSpc>
                <a:spcPct val="150000"/>
              </a:lnSpc>
              <a:buFont typeface="Arial" panose="020B0604020202020204" pitchFamily="34" charset="0"/>
            </a:pPr>
            <a:r>
              <a:rPr lang="zh-CN" altLang="en-US" sz="900" b="1" dirty="0">
                <a:latin typeface="微软雅黑" panose="020B0503020204020204" pitchFamily="34" charset="-122"/>
                <a:ea typeface="微软雅黑" panose="020B0503020204020204" pitchFamily="34" charset="-122"/>
                <a:sym typeface="+mn-ea"/>
              </a:rPr>
              <a:t>查看：</a:t>
            </a:r>
            <a:r>
              <a:rPr lang="zh-CN" altLang="en-US" sz="900" dirty="0">
                <a:latin typeface="微软雅黑" panose="020B0503020204020204" pitchFamily="34" charset="-122"/>
                <a:ea typeface="微软雅黑" panose="020B0503020204020204" pitchFamily="34" charset="-122"/>
                <a:sym typeface="+mn-ea"/>
              </a:rPr>
              <a:t>查看预报名信息。</a:t>
            </a:r>
            <a:endParaRPr lang="zh-CN" altLang="en-US" sz="900" dirty="0">
              <a:latin typeface="微软雅黑" panose="020B0503020204020204" pitchFamily="34" charset="-122"/>
              <a:ea typeface="微软雅黑" panose="020B0503020204020204" pitchFamily="34" charset="-122"/>
            </a:endParaRPr>
          </a:p>
          <a:p>
            <a:pPr eaLnBrk="1" hangingPunct="1">
              <a:lnSpc>
                <a:spcPct val="150000"/>
              </a:lnSpc>
              <a:buFont typeface="Arial" panose="020B0604020202020204" pitchFamily="34" charset="0"/>
            </a:pPr>
            <a:r>
              <a:rPr lang="zh-CN" altLang="en-US" sz="900" b="1" dirty="0">
                <a:latin typeface="微软雅黑" panose="020B0503020204020204" pitchFamily="34" charset="-122"/>
                <a:ea typeface="微软雅黑" panose="020B0503020204020204" pitchFamily="34" charset="-122"/>
                <a:sym typeface="+mn-ea"/>
              </a:rPr>
              <a:t>修改基本信息：</a:t>
            </a:r>
            <a:r>
              <a:rPr lang="zh-CN" altLang="en-US" sz="900" dirty="0">
                <a:latin typeface="微软雅黑" panose="020B0503020204020204" pitchFamily="34" charset="-122"/>
                <a:ea typeface="微软雅黑" panose="020B0503020204020204" pitchFamily="34" charset="-122"/>
                <a:sym typeface="+mn-ea"/>
              </a:rPr>
              <a:t>预报名期间或被学校退回修改的，家长可修改填报学生信息重新提交；</a:t>
            </a:r>
            <a:r>
              <a:rPr lang="zh-CN" altLang="en-US" sz="900" dirty="0">
                <a:solidFill>
                  <a:srgbClr val="FF0000"/>
                </a:solidFill>
                <a:latin typeface="微软雅黑" panose="020B0503020204020204" pitchFamily="34" charset="-122"/>
                <a:ea typeface="微软雅黑" panose="020B0503020204020204" pitchFamily="34" charset="-122"/>
                <a:sym typeface="+mn-ea"/>
              </a:rPr>
              <a:t>注：不可修改辖区和学生类型。</a:t>
            </a:r>
            <a:endParaRPr lang="zh-CN" altLang="en-US" sz="900" dirty="0">
              <a:solidFill>
                <a:srgbClr val="FF0000"/>
              </a:solidFill>
              <a:latin typeface="微软雅黑" panose="020B0503020204020204" pitchFamily="34" charset="-122"/>
              <a:ea typeface="微软雅黑" panose="020B0503020204020204" pitchFamily="34" charset="-122"/>
            </a:endParaRPr>
          </a:p>
          <a:p>
            <a:pPr eaLnBrk="1" hangingPunct="1">
              <a:lnSpc>
                <a:spcPct val="150000"/>
              </a:lnSpc>
              <a:buFont typeface="Arial" panose="020B0604020202020204" pitchFamily="34" charset="0"/>
            </a:pPr>
            <a:r>
              <a:rPr lang="zh-CN" altLang="en-US" sz="900" b="1" dirty="0">
                <a:latin typeface="微软雅黑" panose="020B0503020204020204" pitchFamily="34" charset="-122"/>
                <a:ea typeface="微软雅黑" panose="020B0503020204020204" pitchFamily="34" charset="-122"/>
                <a:sym typeface="+mn-ea"/>
              </a:rPr>
              <a:t>删除：</a:t>
            </a:r>
            <a:r>
              <a:rPr lang="zh-CN" altLang="en-US" sz="900" dirty="0">
                <a:latin typeface="微软雅黑" panose="020B0503020204020204" pitchFamily="34" charset="-122"/>
                <a:ea typeface="微软雅黑" panose="020B0503020204020204" pitchFamily="34" charset="-122"/>
                <a:sym typeface="+mn-ea"/>
              </a:rPr>
              <a:t>预报名期间或被学校退回修改的家长可删除填报信息；</a:t>
            </a:r>
            <a:r>
              <a:rPr lang="zh-CN" altLang="en-US" sz="900" dirty="0">
                <a:solidFill>
                  <a:srgbClr val="FF0000"/>
                </a:solidFill>
                <a:latin typeface="微软雅黑" panose="020B0503020204020204" pitchFamily="34" charset="-122"/>
                <a:ea typeface="微软雅黑" panose="020B0503020204020204" pitchFamily="34" charset="-122"/>
                <a:sym typeface="+mn-ea"/>
              </a:rPr>
              <a:t>注：预报名期间删除后可再次填报，被学校退回不在预报名期间无法再次填报。</a:t>
            </a:r>
            <a:endParaRPr lang="zh-CN" altLang="en-US" sz="900" dirty="0">
              <a:latin typeface="微软雅黑" panose="020B0503020204020204" pitchFamily="34" charset="-122"/>
              <a:ea typeface="微软雅黑" panose="020B0503020204020204" pitchFamily="34" charset="-122"/>
              <a:sym typeface="+mn-ea"/>
            </a:endParaRPr>
          </a:p>
          <a:p>
            <a:pPr eaLnBrk="1" hangingPunct="1">
              <a:lnSpc>
                <a:spcPct val="150000"/>
              </a:lnSpc>
              <a:buFont typeface="Arial" panose="020B0604020202020204" pitchFamily="34" charset="0"/>
            </a:pPr>
            <a:r>
              <a:rPr lang="zh-CN" altLang="en-US" sz="900" b="1" dirty="0">
                <a:latin typeface="微软雅黑" panose="020B0503020204020204" pitchFamily="34" charset="-122"/>
                <a:ea typeface="微软雅黑" panose="020B0503020204020204" pitchFamily="34" charset="-122"/>
                <a:sym typeface="+mn-ea"/>
              </a:rPr>
              <a:t>修改辖区和类型：</a:t>
            </a:r>
            <a:r>
              <a:rPr lang="zh-CN" altLang="en-US" sz="900" dirty="0">
                <a:latin typeface="微软雅黑" panose="020B0503020204020204" pitchFamily="34" charset="-122"/>
                <a:ea typeface="微软雅黑" panose="020B0503020204020204" pitchFamily="34" charset="-122"/>
                <a:sym typeface="+mn-ea"/>
              </a:rPr>
              <a:t>预报名期间或被学校退回修改的家长可修改辖区或学生类型信息。</a:t>
            </a:r>
            <a:endParaRPr lang="zh-CN" altLang="en-US" sz="900" dirty="0">
              <a:latin typeface="微软雅黑" panose="020B0503020204020204" pitchFamily="34" charset="-122"/>
              <a:ea typeface="微软雅黑" panose="020B0503020204020204" pitchFamily="34" charset="-122"/>
              <a:sym typeface="+mn-ea"/>
            </a:endParaRPr>
          </a:p>
          <a:p>
            <a:pPr eaLnBrk="1" hangingPunct="1">
              <a:lnSpc>
                <a:spcPct val="150000"/>
              </a:lnSpc>
              <a:buFont typeface="Arial" panose="020B0604020202020204" pitchFamily="34" charset="0"/>
            </a:pPr>
            <a:r>
              <a:rPr lang="zh-CN" altLang="en-US" sz="900" b="1" dirty="0">
                <a:latin typeface="微软雅黑" panose="020B0503020204020204" pitchFamily="34" charset="-122"/>
                <a:ea typeface="微软雅黑" panose="020B0503020204020204" pitchFamily="34" charset="-122"/>
                <a:sym typeface="+mn-ea"/>
              </a:rPr>
              <a:t>退回申请：</a:t>
            </a:r>
            <a:r>
              <a:rPr lang="zh-CN" altLang="en-US" sz="900" dirty="0">
                <a:latin typeface="微软雅黑" panose="020B0503020204020204" pitchFamily="34" charset="-122"/>
                <a:ea typeface="微软雅黑" panose="020B0503020204020204" pitchFamily="34" charset="-122"/>
                <a:sym typeface="+mn-ea"/>
              </a:rPr>
              <a:t>当预报名信息被学校审核后，家长可发起退回申请操作，退回操作学校同意后可再次进行修改、删除和修改辖区和类型操作。</a:t>
            </a:r>
            <a:endParaRPr lang="zh-CN" altLang="en-US" sz="900" dirty="0">
              <a:latin typeface="微软雅黑" panose="020B0503020204020204" pitchFamily="34" charset="-122"/>
              <a:ea typeface="微软雅黑" panose="020B0503020204020204" pitchFamily="34" charset="-122"/>
              <a:sym typeface="+mn-ea"/>
            </a:endParaRPr>
          </a:p>
        </p:txBody>
      </p:sp>
    </p:spTree>
  </p:cSld>
  <p:clrMapOvr>
    <a:masterClrMapping/>
  </p:clrMapOvr>
  <p:transition spd="slow" advTm="21858"/>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五边形 2"/>
          <p:cNvSpPr/>
          <p:nvPr/>
        </p:nvSpPr>
        <p:spPr>
          <a:xfrm>
            <a:off x="593725" y="2954655"/>
            <a:ext cx="7847330" cy="419100"/>
          </a:xfrm>
          <a:prstGeom prst="homePlate">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24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5pPr>
          </a:lstStyle>
          <a:p>
            <a:pPr marL="0" marR="0" lvl="0" indent="0" algn="l" defTabSz="914400" rtl="0" eaLnBrk="1" fontAlgn="base" latinLnBrk="0" hangingPunct="1">
              <a:lnSpc>
                <a:spcPct val="150000"/>
              </a:lnSpc>
              <a:spcBef>
                <a:spcPct val="0"/>
              </a:spcBef>
              <a:spcAft>
                <a:spcPct val="0"/>
              </a:spcAft>
              <a:buClrTx/>
              <a:buSzTx/>
              <a:buFont typeface="Arial" panose="020B0604020202020204" pitchFamily="34" charset="0"/>
              <a:buNone/>
              <a:defRPr/>
            </a:pPr>
            <a:r>
              <a:rPr kumimoji="0" lang="en-US" altLang="zh-CN"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Q</a:t>
            </a:r>
            <a:r>
              <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：什么时候可以预报名？</a:t>
            </a:r>
            <a:endPar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endParaRPr>
          </a:p>
        </p:txBody>
      </p:sp>
      <p:sp>
        <p:nvSpPr>
          <p:cNvPr id="4" name="五边形 3"/>
          <p:cNvSpPr/>
          <p:nvPr/>
        </p:nvSpPr>
        <p:spPr>
          <a:xfrm>
            <a:off x="593725" y="3357245"/>
            <a:ext cx="7847330" cy="469265"/>
          </a:xfrm>
          <a:prstGeom prst="homePlate">
            <a:avLst/>
          </a:prstGeom>
          <a:solidFill>
            <a:srgbClr val="FFFFFF"/>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l" defTabSz="914400" rtl="0" eaLnBrk="1" fontAlgn="base" latinLnBrk="0" hangingPunct="1">
              <a:lnSpc>
                <a:spcPct val="150000"/>
              </a:lnSpc>
              <a:spcBef>
                <a:spcPct val="0"/>
              </a:spcBef>
              <a:spcAft>
                <a:spcPct val="0"/>
              </a:spcAft>
              <a:buClrTx/>
              <a:buSzTx/>
              <a:buFont typeface="Arial" panose="020B0604020202020204" pitchFamily="34" charset="0"/>
              <a:buNone/>
              <a:defRPr/>
            </a:pPr>
            <a:r>
              <a:rPr kumimoji="0" lang="en-US" altLang="zh-CN"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A</a:t>
            </a:r>
            <a:r>
              <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a:t>
            </a:r>
            <a:r>
              <a:rPr kumimoji="0" lang="zh-CN"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查看各区的招生引导页面（https://rjzc.fzedu.pub/enrollment/enter/primary）。</a:t>
            </a:r>
            <a:endParaRPr kumimoji="0" lang="zh-CN"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endParaRPr>
          </a:p>
        </p:txBody>
      </p:sp>
      <p:sp>
        <p:nvSpPr>
          <p:cNvPr id="33796" name="标题 3073"/>
          <p:cNvSpPr>
            <a:spLocks noGrp="1"/>
          </p:cNvSpPr>
          <p:nvPr>
            <p:ph type="ctrTitle"/>
          </p:nvPr>
        </p:nvSpPr>
        <p:spPr>
          <a:xfrm>
            <a:off x="908050" y="177800"/>
            <a:ext cx="7772400" cy="306388"/>
          </a:xfrm>
        </p:spPr>
        <p:txBody>
          <a:bodyPr vert="horz" wrap="square" lIns="91440" tIns="45720" rIns="91440" bIns="45720" anchor="ctr"/>
          <a:p>
            <a:pPr eaLnBrk="1" hangingPunct="1">
              <a:buClrTx/>
              <a:buSzTx/>
            </a:pPr>
            <a:r>
              <a:rPr lang="zh-CN" altLang="en-US" sz="2400" kern="1200" dirty="0">
                <a:solidFill>
                  <a:srgbClr val="606060"/>
                </a:solidFill>
                <a:latin typeface="微软雅黑" panose="020B0503020204020204" pitchFamily="34" charset="-122"/>
                <a:ea typeface="微软雅黑" panose="020B0503020204020204" pitchFamily="34" charset="-122"/>
                <a:cs typeface="宋体" panose="02010600030101010101" pitchFamily="2" charset="-122"/>
              </a:rPr>
              <a:t>常见问题解答（</a:t>
            </a:r>
            <a:r>
              <a:rPr lang="en-US" altLang="zh-CN" sz="2400" kern="1200" dirty="0">
                <a:solidFill>
                  <a:srgbClr val="606060"/>
                </a:solidFill>
                <a:latin typeface="微软雅黑" panose="020B0503020204020204" pitchFamily="34" charset="-122"/>
                <a:ea typeface="微软雅黑" panose="020B0503020204020204" pitchFamily="34" charset="-122"/>
                <a:cs typeface="宋体" panose="02010600030101010101" pitchFamily="2" charset="-122"/>
              </a:rPr>
              <a:t>Q&amp;A</a:t>
            </a:r>
            <a:r>
              <a:rPr lang="zh-CN" altLang="en-US" sz="2400" kern="1200" dirty="0">
                <a:solidFill>
                  <a:srgbClr val="606060"/>
                </a:solidFill>
                <a:latin typeface="微软雅黑" panose="020B0503020204020204" pitchFamily="34" charset="-122"/>
                <a:ea typeface="微软雅黑" panose="020B0503020204020204" pitchFamily="34" charset="-122"/>
                <a:cs typeface="宋体" panose="02010600030101010101" pitchFamily="2" charset="-122"/>
              </a:rPr>
              <a:t>）</a:t>
            </a:r>
            <a:endParaRPr lang="zh-CN" altLang="en-US" sz="2400" kern="1200" dirty="0">
              <a:solidFill>
                <a:srgbClr val="606060"/>
              </a:solidFill>
              <a:latin typeface="微软雅黑" panose="020B0503020204020204" pitchFamily="34" charset="-122"/>
              <a:ea typeface="微软雅黑" panose="020B0503020204020204" pitchFamily="34" charset="-122"/>
              <a:cs typeface="宋体" panose="02010600030101010101" pitchFamily="2" charset="-122"/>
            </a:endParaRPr>
          </a:p>
        </p:txBody>
      </p:sp>
      <p:sp>
        <p:nvSpPr>
          <p:cNvPr id="7" name="五边形 6"/>
          <p:cNvSpPr/>
          <p:nvPr/>
        </p:nvSpPr>
        <p:spPr>
          <a:xfrm>
            <a:off x="593725" y="748665"/>
            <a:ext cx="7847330" cy="412750"/>
          </a:xfrm>
          <a:prstGeom prst="homePlate">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24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5pPr>
          </a:lstStyle>
          <a:p>
            <a:pPr marL="0" marR="0" lvl="0" indent="0" algn="l" defTabSz="914400" rtl="0" eaLnBrk="1" fontAlgn="base" latinLnBrk="0" hangingPunct="1">
              <a:lnSpc>
                <a:spcPct val="150000"/>
              </a:lnSpc>
              <a:spcBef>
                <a:spcPct val="0"/>
              </a:spcBef>
              <a:spcAft>
                <a:spcPct val="0"/>
              </a:spcAft>
              <a:buClrTx/>
              <a:buSzTx/>
              <a:buFont typeface="Arial" panose="020B0604020202020204" pitchFamily="34" charset="0"/>
              <a:buNone/>
              <a:defRPr/>
            </a:pPr>
            <a:r>
              <a:rPr kumimoji="0" lang="en-US" altLang="zh-CN"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Q</a:t>
            </a:r>
            <a:r>
              <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：家长忘记</a:t>
            </a:r>
            <a:r>
              <a:rPr kumimoji="0" lang="en-US" altLang="zh-CN"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e</a:t>
            </a:r>
            <a:r>
              <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福州或闽政通账号密码怎么办？</a:t>
            </a:r>
            <a:endPar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endParaRPr>
          </a:p>
        </p:txBody>
      </p:sp>
      <p:sp>
        <p:nvSpPr>
          <p:cNvPr id="8" name="五边形 7"/>
          <p:cNvSpPr/>
          <p:nvPr/>
        </p:nvSpPr>
        <p:spPr>
          <a:xfrm>
            <a:off x="593725" y="1156970"/>
            <a:ext cx="7847330" cy="502285"/>
          </a:xfrm>
          <a:prstGeom prst="homePlate">
            <a:avLst/>
          </a:prstGeom>
          <a:solidFill>
            <a:srgbClr val="FFFFFF"/>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l" defTabSz="914400" rtl="0" eaLnBrk="1" fontAlgn="base" latinLnBrk="0" hangingPunct="1">
              <a:lnSpc>
                <a:spcPct val="150000"/>
              </a:lnSpc>
              <a:spcBef>
                <a:spcPct val="0"/>
              </a:spcBef>
              <a:spcAft>
                <a:spcPct val="0"/>
              </a:spcAft>
              <a:buClrTx/>
              <a:buSzTx/>
              <a:buFont typeface="Arial" panose="020B0604020202020204" pitchFamily="34" charset="0"/>
              <a:buNone/>
              <a:defRPr/>
            </a:pPr>
            <a:r>
              <a:rPr kumimoji="0" lang="en-US" altLang="zh-CN"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A</a:t>
            </a:r>
            <a:r>
              <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a:t>
            </a:r>
            <a:r>
              <a:rPr kumimoji="0"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家长可以</a:t>
            </a:r>
            <a:r>
              <a:rPr kumimoji="0" lang="zh-CN"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联系</a:t>
            </a:r>
            <a:r>
              <a:rPr lang="en-US" altLang="zh-CN" sz="1400">
                <a:ln>
                  <a:noFill/>
                </a:ln>
                <a:solidFill>
                  <a:srgbClr val="002060"/>
                </a:solidFill>
                <a:effectLst/>
                <a:uLnTx/>
                <a:uFillTx/>
                <a:latin typeface="微软雅黑" panose="020B0503020204020204" pitchFamily="34" charset="-122"/>
                <a:ea typeface="微软雅黑" panose="020B0503020204020204" pitchFamily="34" charset="-122"/>
                <a:sym typeface="+mn-ea"/>
              </a:rPr>
              <a:t>e</a:t>
            </a:r>
            <a:r>
              <a:rPr lang="zh-CN" altLang="en-US" sz="1400">
                <a:ln>
                  <a:noFill/>
                </a:ln>
                <a:solidFill>
                  <a:srgbClr val="002060"/>
                </a:solidFill>
                <a:effectLst/>
                <a:uLnTx/>
                <a:uFillTx/>
                <a:latin typeface="微软雅黑" panose="020B0503020204020204" pitchFamily="34" charset="-122"/>
                <a:ea typeface="微软雅黑" panose="020B0503020204020204" pitchFamily="34" charset="-122"/>
                <a:sym typeface="+mn-ea"/>
              </a:rPr>
              <a:t>福州或闽政通客服，咨询密码重置操作。</a:t>
            </a:r>
            <a:endParaRPr kumimoji="0"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endParaRPr>
          </a:p>
        </p:txBody>
      </p:sp>
      <p:sp>
        <p:nvSpPr>
          <p:cNvPr id="10" name="五边形 9"/>
          <p:cNvSpPr/>
          <p:nvPr/>
        </p:nvSpPr>
        <p:spPr>
          <a:xfrm>
            <a:off x="593725" y="1802765"/>
            <a:ext cx="7847330" cy="456565"/>
          </a:xfrm>
          <a:prstGeom prst="homePlate">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24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5pPr>
          </a:lstStyle>
          <a:p>
            <a:pPr marL="0" marR="0" lvl="0" indent="0" algn="l" defTabSz="914400" rtl="0" eaLnBrk="1" fontAlgn="base" latinLnBrk="0" hangingPunct="1">
              <a:lnSpc>
                <a:spcPct val="150000"/>
              </a:lnSpc>
              <a:spcBef>
                <a:spcPct val="0"/>
              </a:spcBef>
              <a:spcAft>
                <a:spcPct val="0"/>
              </a:spcAft>
              <a:buClrTx/>
              <a:buSzTx/>
              <a:buFont typeface="Arial" panose="020B0604020202020204" pitchFamily="34" charset="0"/>
              <a:buNone/>
              <a:defRPr/>
            </a:pPr>
            <a:r>
              <a:rPr kumimoji="0" lang="en-US" altLang="zh-CN"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Q</a:t>
            </a:r>
            <a:r>
              <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：为什么我的网络正常，访问系统页面显示不太正常？</a:t>
            </a:r>
            <a:endPar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endParaRPr>
          </a:p>
        </p:txBody>
      </p:sp>
      <p:sp>
        <p:nvSpPr>
          <p:cNvPr id="11" name="五边形 10"/>
          <p:cNvSpPr/>
          <p:nvPr/>
        </p:nvSpPr>
        <p:spPr>
          <a:xfrm>
            <a:off x="593725" y="2259965"/>
            <a:ext cx="7847330" cy="544830"/>
          </a:xfrm>
          <a:prstGeom prst="homePlate">
            <a:avLst/>
          </a:prstGeom>
          <a:solidFill>
            <a:srgbClr val="FFFFFF"/>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l" defTabSz="914400" rtl="0" eaLnBrk="1" fontAlgn="base" latinLnBrk="0" hangingPunct="1">
              <a:lnSpc>
                <a:spcPct val="150000"/>
              </a:lnSpc>
              <a:spcBef>
                <a:spcPct val="0"/>
              </a:spcBef>
              <a:spcAft>
                <a:spcPct val="0"/>
              </a:spcAft>
              <a:buClrTx/>
              <a:buSzTx/>
              <a:buFont typeface="Arial" panose="020B0604020202020204" pitchFamily="34" charset="0"/>
              <a:buNone/>
              <a:defRPr/>
            </a:pPr>
            <a:r>
              <a:rPr kumimoji="0" lang="en-US" altLang="zh-CN"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A</a:t>
            </a:r>
            <a:r>
              <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a:t>
            </a:r>
            <a:r>
              <a:rPr kumimoji="0"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电脑访问系统，建议使用谷歌浏览器。</a:t>
            </a:r>
            <a:endParaRPr kumimoji="0"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endParaRPr>
          </a:p>
        </p:txBody>
      </p:sp>
      <p:sp>
        <p:nvSpPr>
          <p:cNvPr id="6" name="五边形 5"/>
          <p:cNvSpPr/>
          <p:nvPr>
            <p:custDataLst>
              <p:tags r:id="rId1"/>
            </p:custDataLst>
          </p:nvPr>
        </p:nvSpPr>
        <p:spPr>
          <a:xfrm>
            <a:off x="563563" y="3947160"/>
            <a:ext cx="7902575" cy="377825"/>
          </a:xfrm>
          <a:prstGeom prst="homePlate">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24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5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Q</a:t>
            </a:r>
            <a:r>
              <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：超龄的适龄儿童可以预报名吗？</a:t>
            </a:r>
            <a:endPar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endParaRPr>
          </a:p>
        </p:txBody>
      </p:sp>
      <p:sp>
        <p:nvSpPr>
          <p:cNvPr id="5" name="五边形 4"/>
          <p:cNvSpPr/>
          <p:nvPr>
            <p:custDataLst>
              <p:tags r:id="rId2"/>
            </p:custDataLst>
          </p:nvPr>
        </p:nvSpPr>
        <p:spPr>
          <a:xfrm>
            <a:off x="563880" y="4312285"/>
            <a:ext cx="7920355" cy="787400"/>
          </a:xfrm>
          <a:prstGeom prst="homePlat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24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5pPr>
          </a:lstStyle>
          <a:p>
            <a:pPr marL="0" marR="0" lvl="0" indent="0" algn="l" defTabSz="914400" rtl="0" eaLnBrk="1" fontAlgn="base" latinLnBrk="0" hangingPunct="1">
              <a:lnSpc>
                <a:spcPct val="150000"/>
              </a:lnSpc>
              <a:spcBef>
                <a:spcPct val="0"/>
              </a:spcBef>
              <a:spcAft>
                <a:spcPct val="0"/>
              </a:spcAft>
              <a:buClrTx/>
              <a:buSzTx/>
              <a:buFont typeface="Arial" panose="020B0604020202020204" pitchFamily="34" charset="0"/>
              <a:buNone/>
              <a:defRPr/>
            </a:pPr>
            <a:r>
              <a:rPr kumimoji="0" lang="en-US" altLang="zh-CN"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A</a:t>
            </a:r>
            <a:r>
              <a:rPr kumimoji="0" lang="en-US"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：预报名对象应是在2017年9月1日至2018年8月31日之间出生的适龄儿童。如果孩子已超龄但尚未入学，应上传应入学当年的缓入学批复件，并持原件进行现场核验。</a:t>
            </a:r>
            <a:endParaRPr kumimoji="0" lang="en-US"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endParaRPr>
          </a:p>
        </p:txBody>
      </p:sp>
    </p:spTree>
  </p:cSld>
  <p:clrMapOvr>
    <a:masterClrMapping/>
  </p:clrMapOvr>
  <p:transition spd="slow" advTm="6008"/>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4818" name="标题 1"/>
          <p:cNvSpPr>
            <a:spLocks noGrp="1"/>
          </p:cNvSpPr>
          <p:nvPr>
            <p:ph type="ctrTitle"/>
          </p:nvPr>
        </p:nvSpPr>
        <p:spPr>
          <a:xfrm>
            <a:off x="1041400" y="127000"/>
            <a:ext cx="7769225" cy="385763"/>
          </a:xfrm>
        </p:spPr>
        <p:txBody>
          <a:bodyPr vert="horz" wrap="square" lIns="91440" tIns="45720" rIns="91440" bIns="45720" anchor="b"/>
          <a:p>
            <a:pPr eaLnBrk="1" hangingPunct="1">
              <a:buClrTx/>
              <a:buSzTx/>
            </a:pPr>
            <a:r>
              <a:rPr lang="zh-CN" altLang="en-US" kern="1200" dirty="0">
                <a:solidFill>
                  <a:srgbClr val="606060"/>
                </a:solidFill>
                <a:latin typeface="微软雅黑" panose="020B0503020204020204" pitchFamily="34" charset="-122"/>
                <a:ea typeface="微软雅黑" panose="020B0503020204020204" pitchFamily="34" charset="-122"/>
                <a:cs typeface="宋体" panose="02010600030101010101" pitchFamily="2" charset="-122"/>
              </a:rPr>
              <a:t>常见问题解答（</a:t>
            </a:r>
            <a:r>
              <a:rPr lang="en-US" altLang="zh-CN" kern="1200" dirty="0">
                <a:solidFill>
                  <a:srgbClr val="606060"/>
                </a:solidFill>
                <a:latin typeface="微软雅黑" panose="020B0503020204020204" pitchFamily="34" charset="-122"/>
                <a:ea typeface="微软雅黑" panose="020B0503020204020204" pitchFamily="34" charset="-122"/>
                <a:cs typeface="宋体" panose="02010600030101010101" pitchFamily="2" charset="-122"/>
              </a:rPr>
              <a:t>Q&amp;A</a:t>
            </a:r>
            <a:r>
              <a:rPr lang="zh-CN" altLang="en-US" kern="1200" dirty="0">
                <a:solidFill>
                  <a:srgbClr val="606060"/>
                </a:solidFill>
                <a:latin typeface="微软雅黑" panose="020B0503020204020204" pitchFamily="34" charset="-122"/>
                <a:ea typeface="微软雅黑" panose="020B0503020204020204" pitchFamily="34" charset="-122"/>
                <a:cs typeface="宋体" panose="02010600030101010101" pitchFamily="2" charset="-122"/>
              </a:rPr>
              <a:t>）</a:t>
            </a:r>
            <a:endParaRPr lang="zh-CN" altLang="en-US" kern="1200" dirty="0">
              <a:latin typeface="微软雅黑" panose="020B0503020204020204" pitchFamily="34" charset="-122"/>
              <a:ea typeface="微软雅黑" panose="020B0503020204020204" pitchFamily="34" charset="-122"/>
              <a:cs typeface="宋体" panose="02010600030101010101" pitchFamily="2" charset="-122"/>
            </a:endParaRPr>
          </a:p>
        </p:txBody>
      </p:sp>
      <p:sp>
        <p:nvSpPr>
          <p:cNvPr id="5" name="五边形 4"/>
          <p:cNvSpPr/>
          <p:nvPr/>
        </p:nvSpPr>
        <p:spPr>
          <a:xfrm>
            <a:off x="609600" y="648970"/>
            <a:ext cx="8133715" cy="644525"/>
          </a:xfrm>
          <a:prstGeom prst="homePlate">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24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5pPr>
          </a:lstStyle>
          <a:p>
            <a:pPr marL="0" marR="0" lvl="0" indent="0" algn="l" defTabSz="914400" rtl="0" eaLnBrk="1" fontAlgn="base" latinLnBrk="0" hangingPunct="1">
              <a:lnSpc>
                <a:spcPct val="150000"/>
              </a:lnSpc>
              <a:spcBef>
                <a:spcPct val="0"/>
              </a:spcBef>
              <a:spcAft>
                <a:spcPct val="0"/>
              </a:spcAft>
              <a:buClrTx/>
              <a:buSzTx/>
              <a:buFont typeface="Arial" panose="020B0604020202020204" pitchFamily="34" charset="0"/>
              <a:buNone/>
              <a:defRPr/>
            </a:pPr>
            <a:r>
              <a:rPr lang="en-US" altLang="zh-CN" sz="1400">
                <a:ln>
                  <a:noFill/>
                </a:ln>
                <a:solidFill>
                  <a:srgbClr val="002060"/>
                </a:solidFill>
                <a:effectLst/>
                <a:uLnTx/>
                <a:uFillTx/>
                <a:latin typeface="微软雅黑" panose="020B0503020204020204" pitchFamily="34" charset="-122"/>
                <a:ea typeface="微软雅黑" panose="020B0503020204020204" pitchFamily="34" charset="-122"/>
                <a:sym typeface="+mn-ea"/>
              </a:rPr>
              <a:t>Q</a:t>
            </a:r>
            <a:r>
              <a:rPr lang="zh-CN" altLang="en-US" sz="1400">
                <a:ln>
                  <a:noFill/>
                </a:ln>
                <a:solidFill>
                  <a:srgbClr val="002060"/>
                </a:solidFill>
                <a:effectLst/>
                <a:uLnTx/>
                <a:uFillTx/>
                <a:latin typeface="微软雅黑" panose="020B0503020204020204" pitchFamily="34" charset="-122"/>
                <a:ea typeface="微软雅黑" panose="020B0503020204020204" pitchFamily="34" charset="-122"/>
                <a:sym typeface="+mn-ea"/>
              </a:rPr>
              <a:t>：片内生在</a:t>
            </a:r>
            <a:r>
              <a:rPr lang="en-US" altLang="zh-CN" sz="1400">
                <a:ln>
                  <a:noFill/>
                </a:ln>
                <a:solidFill>
                  <a:srgbClr val="002060"/>
                </a:solidFill>
                <a:effectLst/>
                <a:uLnTx/>
                <a:uFillTx/>
                <a:latin typeface="微软雅黑" panose="020B0503020204020204" pitchFamily="34" charset="-122"/>
                <a:ea typeface="微软雅黑" panose="020B0503020204020204" pitchFamily="34" charset="-122"/>
                <a:sym typeface="+mn-ea"/>
              </a:rPr>
              <a:t>“</a:t>
            </a:r>
            <a:r>
              <a:rPr lang="zh-CN" altLang="en-US" sz="1400">
                <a:ln>
                  <a:noFill/>
                </a:ln>
                <a:solidFill>
                  <a:srgbClr val="002060"/>
                </a:solidFill>
                <a:effectLst/>
                <a:uLnTx/>
                <a:uFillTx/>
                <a:latin typeface="微软雅黑" panose="020B0503020204020204" pitchFamily="34" charset="-122"/>
                <a:ea typeface="微软雅黑" panose="020B0503020204020204" pitchFamily="34" charset="-122"/>
                <a:sym typeface="+mn-ea"/>
              </a:rPr>
              <a:t>户口所在小区、村落或自建房</a:t>
            </a:r>
            <a:r>
              <a:rPr lang="en-US" altLang="zh-CN" sz="1400">
                <a:ln>
                  <a:noFill/>
                </a:ln>
                <a:solidFill>
                  <a:srgbClr val="002060"/>
                </a:solidFill>
                <a:effectLst/>
                <a:uLnTx/>
                <a:uFillTx/>
                <a:latin typeface="微软雅黑" panose="020B0503020204020204" pitchFamily="34" charset="-122"/>
                <a:ea typeface="微软雅黑" panose="020B0503020204020204" pitchFamily="34" charset="-122"/>
                <a:sym typeface="+mn-ea"/>
              </a:rPr>
              <a:t>”</a:t>
            </a:r>
            <a:r>
              <a:rPr lang="zh-CN" altLang="en-US" sz="1400">
                <a:ln>
                  <a:noFill/>
                </a:ln>
                <a:solidFill>
                  <a:srgbClr val="002060"/>
                </a:solidFill>
                <a:effectLst/>
                <a:uLnTx/>
                <a:uFillTx/>
                <a:latin typeface="微软雅黑" panose="020B0503020204020204" pitchFamily="34" charset="-122"/>
                <a:ea typeface="微软雅黑" panose="020B0503020204020204" pitchFamily="34" charset="-122"/>
                <a:sym typeface="+mn-ea"/>
              </a:rPr>
              <a:t>中输入小区了，为什么系统没有弹出来可以选择的划片范围地址？</a:t>
            </a:r>
            <a:endPar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endParaRPr>
          </a:p>
        </p:txBody>
      </p:sp>
      <p:sp>
        <p:nvSpPr>
          <p:cNvPr id="6" name="五边形 5"/>
          <p:cNvSpPr/>
          <p:nvPr/>
        </p:nvSpPr>
        <p:spPr>
          <a:xfrm>
            <a:off x="612140" y="1325245"/>
            <a:ext cx="8131175" cy="926465"/>
          </a:xfrm>
          <a:prstGeom prst="homePlate">
            <a:avLst/>
          </a:prstGeom>
          <a:solidFill>
            <a:srgbClr val="FFFFFF"/>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24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5pPr>
          </a:lstStyle>
          <a:p>
            <a:pPr marL="0" marR="0" lvl="0" indent="0" algn="l" defTabSz="914400" rtl="0" eaLnBrk="1" fontAlgn="base" latinLnBrk="0" hangingPunct="1">
              <a:lnSpc>
                <a:spcPct val="150000"/>
              </a:lnSpc>
              <a:spcBef>
                <a:spcPct val="0"/>
              </a:spcBef>
              <a:spcAft>
                <a:spcPct val="0"/>
              </a:spcAft>
              <a:buClrTx/>
              <a:buSzTx/>
              <a:buFont typeface="Arial" panose="020B0604020202020204" pitchFamily="34" charset="0"/>
              <a:buNone/>
              <a:defRPr/>
            </a:pPr>
            <a:endParaRPr lang="en-US" altLang="zh-CN" sz="1400">
              <a:ln>
                <a:noFill/>
              </a:ln>
              <a:solidFill>
                <a:srgbClr val="002060"/>
              </a:solidFill>
              <a:effectLst/>
              <a:uLnTx/>
              <a:uFillTx/>
              <a:latin typeface="微软雅黑" panose="020B0503020204020204" pitchFamily="34" charset="-122"/>
              <a:ea typeface="微软雅黑" panose="020B0503020204020204" pitchFamily="34" charset="-122"/>
              <a:sym typeface="+mn-ea"/>
            </a:endParaRPr>
          </a:p>
          <a:p>
            <a:pPr marL="0" marR="0" lvl="0" indent="0" algn="l" defTabSz="914400" rtl="0" eaLnBrk="1" fontAlgn="base" latinLnBrk="0" hangingPunct="1">
              <a:lnSpc>
                <a:spcPct val="150000"/>
              </a:lnSpc>
              <a:spcBef>
                <a:spcPct val="0"/>
              </a:spcBef>
              <a:spcAft>
                <a:spcPct val="0"/>
              </a:spcAft>
              <a:buClrTx/>
              <a:buSzTx/>
              <a:buFont typeface="Arial" panose="020B0604020202020204" pitchFamily="34" charset="0"/>
              <a:buNone/>
              <a:defRPr/>
            </a:pPr>
            <a:r>
              <a:rPr lang="en-US" altLang="zh-CN" sz="1400">
                <a:ln>
                  <a:noFill/>
                </a:ln>
                <a:solidFill>
                  <a:srgbClr val="002060"/>
                </a:solidFill>
                <a:effectLst/>
                <a:uLnTx/>
                <a:uFillTx/>
                <a:latin typeface="微软雅黑" panose="020B0503020204020204" pitchFamily="34" charset="-122"/>
                <a:ea typeface="微软雅黑" panose="020B0503020204020204" pitchFamily="34" charset="-122"/>
                <a:sym typeface="+mn-ea"/>
              </a:rPr>
              <a:t>A</a:t>
            </a:r>
            <a:r>
              <a:rPr lang="en-US" altLang="en-US" sz="1400">
                <a:ln>
                  <a:noFill/>
                </a:ln>
                <a:solidFill>
                  <a:srgbClr val="002060"/>
                </a:solidFill>
                <a:effectLst/>
                <a:uLnTx/>
                <a:uFillTx/>
                <a:latin typeface="微软雅黑" panose="020B0503020204020204" pitchFamily="34" charset="-122"/>
                <a:ea typeface="微软雅黑" panose="020B0503020204020204" pitchFamily="34" charset="-122"/>
                <a:sym typeface="+mn-ea"/>
              </a:rPr>
              <a:t>：</a:t>
            </a:r>
            <a:r>
              <a:rPr lang="zh-CN" altLang="en-US" sz="1400">
                <a:ln>
                  <a:noFill/>
                </a:ln>
                <a:solidFill>
                  <a:srgbClr val="002060"/>
                </a:solidFill>
                <a:effectLst/>
                <a:uLnTx/>
                <a:uFillTx/>
                <a:latin typeface="微软雅黑" panose="020B0503020204020204" pitchFamily="34" charset="-122"/>
                <a:ea typeface="微软雅黑" panose="020B0503020204020204" pitchFamily="34" charset="-122"/>
                <a:sym typeface="+mn-ea"/>
              </a:rPr>
              <a:t>学校在后台中导入的划片地址一般为XX路XX号、具体楼盘名称或</a:t>
            </a:r>
            <a:r>
              <a:rPr lang="zh-CN" altLang="en-US" sz="1400">
                <a:ln>
                  <a:noFill/>
                </a:ln>
                <a:solidFill>
                  <a:srgbClr val="002060"/>
                </a:solidFill>
                <a:effectLst/>
                <a:uLnTx/>
                <a:uFillTx/>
                <a:latin typeface="微软雅黑" panose="020B0503020204020204" pitchFamily="34" charset="-122"/>
                <a:ea typeface="微软雅黑" panose="020B0503020204020204" pitchFamily="34" charset="-122"/>
                <a:sym typeface="+mn-ea"/>
              </a:rPr>
              <a:t>XX村，建议按照市、区教育局公布的学校划片范围输入居住地关键词，您也可以尝试减少输入字数。如系统仍然没有弹出来可选择的划片范围地址，建议电话咨询划片学校。</a:t>
            </a:r>
            <a:endPar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base" latinLnBrk="0" hangingPunct="1">
              <a:lnSpc>
                <a:spcPct val="150000"/>
              </a:lnSpc>
              <a:spcBef>
                <a:spcPct val="0"/>
              </a:spcBef>
              <a:spcAft>
                <a:spcPct val="0"/>
              </a:spcAft>
              <a:buClrTx/>
              <a:buSzTx/>
              <a:buFont typeface="Arial" panose="020B0604020202020204" pitchFamily="34" charset="0"/>
              <a:buNone/>
              <a:defRPr/>
            </a:pPr>
            <a:endParaRPr kumimoji="0" lang="en-US" altLang="zh-CN"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endParaRPr>
          </a:p>
        </p:txBody>
      </p:sp>
      <p:sp>
        <p:nvSpPr>
          <p:cNvPr id="7" name="五边形 6"/>
          <p:cNvSpPr/>
          <p:nvPr/>
        </p:nvSpPr>
        <p:spPr>
          <a:xfrm>
            <a:off x="612140" y="2320290"/>
            <a:ext cx="8152130" cy="619125"/>
          </a:xfrm>
          <a:prstGeom prst="homePlate">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24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5pPr>
          </a:lstStyle>
          <a:p>
            <a:pPr marL="0" marR="0" lvl="0" indent="0" algn="l" defTabSz="914400" rtl="0" eaLnBrk="1" fontAlgn="base" latinLnBrk="0" hangingPunct="1">
              <a:lnSpc>
                <a:spcPct val="150000"/>
              </a:lnSpc>
              <a:spcBef>
                <a:spcPct val="0"/>
              </a:spcBef>
              <a:spcAft>
                <a:spcPct val="0"/>
              </a:spcAft>
              <a:buClrTx/>
              <a:buSzTx/>
              <a:buFont typeface="Arial" panose="020B0604020202020204" pitchFamily="34" charset="0"/>
              <a:buNone/>
              <a:defRPr/>
            </a:pPr>
            <a:endParaRPr lang="en-US" altLang="zh-CN" sz="1400">
              <a:ln>
                <a:noFill/>
              </a:ln>
              <a:solidFill>
                <a:srgbClr val="002060"/>
              </a:solidFill>
              <a:effectLst/>
              <a:uLnTx/>
              <a:uFillTx/>
              <a:latin typeface="微软雅黑" panose="020B0503020204020204" pitchFamily="34" charset="-122"/>
              <a:ea typeface="微软雅黑" panose="020B0503020204020204" pitchFamily="34" charset="-122"/>
              <a:sym typeface="+mn-ea"/>
            </a:endParaRPr>
          </a:p>
          <a:p>
            <a:pPr marL="0" marR="0" lvl="0" indent="0" algn="l" defTabSz="914400" rtl="0" eaLnBrk="1" fontAlgn="base" latinLnBrk="0" hangingPunct="1">
              <a:lnSpc>
                <a:spcPct val="150000"/>
              </a:lnSpc>
              <a:spcBef>
                <a:spcPct val="0"/>
              </a:spcBef>
              <a:spcAft>
                <a:spcPct val="0"/>
              </a:spcAft>
              <a:buClrTx/>
              <a:buSzTx/>
              <a:buFont typeface="Arial" panose="020B0604020202020204" pitchFamily="34" charset="0"/>
              <a:buNone/>
              <a:defRPr/>
            </a:pPr>
            <a:r>
              <a:rPr lang="en-US" altLang="zh-CN" sz="1400">
                <a:ln>
                  <a:noFill/>
                </a:ln>
                <a:solidFill>
                  <a:srgbClr val="002060"/>
                </a:solidFill>
                <a:effectLst/>
                <a:uLnTx/>
                <a:uFillTx/>
                <a:latin typeface="微软雅黑" panose="020B0503020204020204" pitchFamily="34" charset="-122"/>
                <a:ea typeface="微软雅黑" panose="020B0503020204020204" pitchFamily="34" charset="-122"/>
                <a:sym typeface="+mn-ea"/>
              </a:rPr>
              <a:t>Q</a:t>
            </a:r>
            <a:r>
              <a:rPr lang="zh-CN" altLang="en-US" sz="1400">
                <a:ln>
                  <a:noFill/>
                </a:ln>
                <a:solidFill>
                  <a:srgbClr val="002060"/>
                </a:solidFill>
                <a:effectLst/>
                <a:uLnTx/>
                <a:uFillTx/>
                <a:latin typeface="微软雅黑" panose="020B0503020204020204" pitchFamily="34" charset="-122"/>
                <a:ea typeface="微软雅黑" panose="020B0503020204020204" pitchFamily="34" charset="-122"/>
                <a:sym typeface="+mn-ea"/>
              </a:rPr>
              <a:t>：父母</a:t>
            </a:r>
            <a:r>
              <a:rPr lang="en-US" altLang="zh-CN" sz="1400">
                <a:ln>
                  <a:noFill/>
                </a:ln>
                <a:solidFill>
                  <a:srgbClr val="002060"/>
                </a:solidFill>
                <a:effectLst/>
                <a:uLnTx/>
                <a:uFillTx/>
                <a:latin typeface="微软雅黑" panose="020B0503020204020204" pitchFamily="34" charset="-122"/>
                <a:ea typeface="微软雅黑" panose="020B0503020204020204" pitchFamily="34" charset="-122"/>
                <a:sym typeface="+mn-ea"/>
              </a:rPr>
              <a:t>2010</a:t>
            </a:r>
            <a:r>
              <a:rPr lang="zh-CN" altLang="en-US" sz="1400">
                <a:ln>
                  <a:noFill/>
                </a:ln>
                <a:solidFill>
                  <a:srgbClr val="002060"/>
                </a:solidFill>
                <a:effectLst/>
                <a:uLnTx/>
                <a:uFillTx/>
                <a:latin typeface="微软雅黑" panose="020B0503020204020204" pitchFamily="34" charset="-122"/>
                <a:ea typeface="微软雅黑" panose="020B0503020204020204" pitchFamily="34" charset="-122"/>
                <a:sym typeface="+mn-ea"/>
              </a:rPr>
              <a:t>年</a:t>
            </a:r>
            <a:r>
              <a:rPr lang="en-US" altLang="zh-CN" sz="1400">
                <a:ln>
                  <a:noFill/>
                </a:ln>
                <a:solidFill>
                  <a:srgbClr val="002060"/>
                </a:solidFill>
                <a:effectLst/>
                <a:uLnTx/>
                <a:uFillTx/>
                <a:latin typeface="微软雅黑" panose="020B0503020204020204" pitchFamily="34" charset="-122"/>
                <a:ea typeface="微软雅黑" panose="020B0503020204020204" pitchFamily="34" charset="-122"/>
                <a:sym typeface="+mn-ea"/>
              </a:rPr>
              <a:t>8</a:t>
            </a:r>
            <a:r>
              <a:rPr lang="zh-CN" altLang="en-US" sz="1400">
                <a:ln>
                  <a:noFill/>
                </a:ln>
                <a:solidFill>
                  <a:srgbClr val="002060"/>
                </a:solidFill>
                <a:effectLst/>
                <a:uLnTx/>
                <a:uFillTx/>
                <a:latin typeface="微软雅黑" panose="020B0503020204020204" pitchFamily="34" charset="-122"/>
                <a:ea typeface="微软雅黑" panose="020B0503020204020204" pitchFamily="34" charset="-122"/>
                <a:sym typeface="+mn-ea"/>
              </a:rPr>
              <a:t>月</a:t>
            </a:r>
            <a:r>
              <a:rPr lang="en-US" altLang="zh-CN" sz="1400">
                <a:ln>
                  <a:noFill/>
                </a:ln>
                <a:solidFill>
                  <a:srgbClr val="002060"/>
                </a:solidFill>
                <a:effectLst/>
                <a:uLnTx/>
                <a:uFillTx/>
                <a:latin typeface="微软雅黑" panose="020B0503020204020204" pitchFamily="34" charset="-122"/>
                <a:ea typeface="微软雅黑" panose="020B0503020204020204" pitchFamily="34" charset="-122"/>
                <a:sym typeface="+mn-ea"/>
              </a:rPr>
              <a:t>31</a:t>
            </a:r>
            <a:r>
              <a:rPr lang="zh-CN" altLang="en-US" sz="1400">
                <a:ln>
                  <a:noFill/>
                </a:ln>
                <a:solidFill>
                  <a:srgbClr val="002060"/>
                </a:solidFill>
                <a:effectLst/>
                <a:uLnTx/>
                <a:uFillTx/>
                <a:latin typeface="微软雅黑" panose="020B0503020204020204" pitchFamily="34" charset="-122"/>
                <a:ea typeface="微软雅黑" panose="020B0503020204020204" pitchFamily="34" charset="-122"/>
                <a:sym typeface="+mn-ea"/>
              </a:rPr>
              <a:t>日之后在金山小学片内取得二手房但持有户口簿和房产证未满三年的适龄儿童怎么预报名？</a:t>
            </a:r>
            <a:endPar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base" latinLnBrk="0" hangingPunct="1">
              <a:lnSpc>
                <a:spcPct val="150000"/>
              </a:lnSpc>
              <a:spcBef>
                <a:spcPct val="0"/>
              </a:spcBef>
              <a:spcAft>
                <a:spcPct val="0"/>
              </a:spcAft>
              <a:buClrTx/>
              <a:buSzTx/>
              <a:buFont typeface="Arial" panose="020B0604020202020204" pitchFamily="34" charset="0"/>
              <a:buNone/>
              <a:defRPr/>
            </a:pPr>
            <a:endPar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endParaRPr>
          </a:p>
        </p:txBody>
      </p:sp>
      <p:sp>
        <p:nvSpPr>
          <p:cNvPr id="8" name="五边形 7"/>
          <p:cNvSpPr/>
          <p:nvPr/>
        </p:nvSpPr>
        <p:spPr>
          <a:xfrm>
            <a:off x="608330" y="2967990"/>
            <a:ext cx="8123555" cy="921385"/>
          </a:xfrm>
          <a:prstGeom prst="homePlat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24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5pPr>
          </a:lstStyle>
          <a:p>
            <a:pPr marL="0" marR="0" lvl="0" indent="0" algn="l" defTabSz="914400" rtl="0" eaLnBrk="1" fontAlgn="base" latinLnBrk="0" hangingPunct="1">
              <a:lnSpc>
                <a:spcPct val="150000"/>
              </a:lnSpc>
              <a:spcBef>
                <a:spcPct val="0"/>
              </a:spcBef>
              <a:spcAft>
                <a:spcPct val="0"/>
              </a:spcAft>
              <a:buClrTx/>
              <a:buSzTx/>
              <a:buFont typeface="Arial" panose="020B0604020202020204" pitchFamily="34" charset="0"/>
              <a:buNone/>
              <a:defRPr/>
            </a:pPr>
            <a:endPar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endParaRPr>
          </a:p>
        </p:txBody>
      </p:sp>
      <p:sp>
        <p:nvSpPr>
          <p:cNvPr id="9" name="文本框 8"/>
          <p:cNvSpPr txBox="1"/>
          <p:nvPr/>
        </p:nvSpPr>
        <p:spPr>
          <a:xfrm>
            <a:off x="628650" y="2860040"/>
            <a:ext cx="7892415" cy="866775"/>
          </a:xfrm>
          <a:prstGeom prst="rect">
            <a:avLst/>
          </a:prstGeom>
          <a:noFill/>
        </p:spPr>
        <p:txBody>
          <a:bodyPr wrap="square" rtlCol="0">
            <a:noAutofit/>
          </a:bodyPr>
          <a:p>
            <a:pPr algn="l" eaLnBrk="1" hangingPunct="1">
              <a:lnSpc>
                <a:spcPct val="150000"/>
              </a:lnSpc>
              <a:spcBef>
                <a:spcPts val="0"/>
              </a:spcBef>
              <a:spcAft>
                <a:spcPts val="0"/>
              </a:spcAft>
              <a:buClrTx/>
              <a:buSzTx/>
              <a:buFont typeface="Arial" panose="020B0604020202020204" pitchFamily="34" charset="0"/>
              <a:defRPr/>
            </a:pPr>
            <a:r>
              <a:rPr lang="en-US" altLang="zh-CN" sz="1400">
                <a:ln>
                  <a:noFill/>
                </a:ln>
                <a:solidFill>
                  <a:srgbClr val="002060"/>
                </a:solidFill>
                <a:effectLst/>
                <a:uLnTx/>
                <a:uFillTx/>
                <a:latin typeface="微软雅黑" panose="020B0503020204020204" pitchFamily="34" charset="-122"/>
                <a:ea typeface="微软雅黑" panose="020B0503020204020204" pitchFamily="34" charset="-122"/>
                <a:sym typeface="+mn-ea"/>
              </a:rPr>
              <a:t>A：</a:t>
            </a:r>
            <a:r>
              <a:rPr lang="zh-CN" altLang="en-US" sz="1400">
                <a:ln>
                  <a:noFill/>
                </a:ln>
                <a:solidFill>
                  <a:srgbClr val="002060"/>
                </a:solidFill>
                <a:effectLst/>
                <a:uLnTx/>
                <a:uFillTx/>
                <a:latin typeface="微软雅黑" panose="020B0503020204020204" pitchFamily="34" charset="-122"/>
                <a:ea typeface="微软雅黑" panose="020B0503020204020204" pitchFamily="34" charset="-122"/>
                <a:sym typeface="+mn-ea"/>
              </a:rPr>
              <a:t>在辖区和学生类型中分别选择仓山区和片内生，按系统提示输入居住小区，划片学校将跳转至金山小学，7月1日-3日在金山小学进行入学凭证核查，金山小学将汇总学生名单上报市教育局，市教育局将根据招生情况研究确定这部分学生的入学安排。</a:t>
            </a:r>
            <a:endPar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endParaRPr>
          </a:p>
          <a:p>
            <a:endParaRPr kumimoji="0" lang="zh-CN" altLang="en-US" sz="16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endParaRPr>
          </a:p>
        </p:txBody>
      </p:sp>
      <p:sp>
        <p:nvSpPr>
          <p:cNvPr id="2" name="五边形 1"/>
          <p:cNvSpPr/>
          <p:nvPr/>
        </p:nvSpPr>
        <p:spPr>
          <a:xfrm>
            <a:off x="596265" y="3966845"/>
            <a:ext cx="8135620" cy="642620"/>
          </a:xfrm>
          <a:prstGeom prst="homePlate">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24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5pPr>
          </a:lstStyle>
          <a:p>
            <a:pPr marL="0" marR="0" lvl="0" algn="l" defTabSz="914400" rtl="0" eaLnBrk="1" fontAlgn="base" latinLnBrk="0" hangingPunct="1">
              <a:lnSpc>
                <a:spcPct val="150000"/>
              </a:lnSpc>
              <a:spcBef>
                <a:spcPts val="0"/>
              </a:spcBef>
              <a:spcAft>
                <a:spcPts val="0"/>
              </a:spcAft>
              <a:buClrTx/>
              <a:buSzTx/>
              <a:buFont typeface="Arial" panose="020B0604020202020204" pitchFamily="34" charset="0"/>
              <a:buNone/>
              <a:defRPr/>
            </a:pPr>
            <a:endParaRPr lang="zh-CN" altLang="en-US" sz="1400">
              <a:ln>
                <a:noFill/>
              </a:ln>
              <a:solidFill>
                <a:srgbClr val="002060"/>
              </a:solidFill>
              <a:effectLst/>
              <a:uLnTx/>
              <a:uFillTx/>
              <a:latin typeface="微软雅黑" panose="020B0503020204020204" pitchFamily="34" charset="-122"/>
              <a:ea typeface="微软雅黑" panose="020B0503020204020204" pitchFamily="34" charset="-122"/>
              <a:sym typeface="+mn-ea"/>
            </a:endParaRPr>
          </a:p>
          <a:p>
            <a:pPr marL="0" marR="0" lvl="0" indent="0" algn="l" defTabSz="914400" rtl="0" eaLnBrk="1" fontAlgn="base" latinLnBrk="0" hangingPunct="1">
              <a:lnSpc>
                <a:spcPct val="150000"/>
              </a:lnSpc>
              <a:spcBef>
                <a:spcPct val="0"/>
              </a:spcBef>
              <a:spcAft>
                <a:spcPct val="0"/>
              </a:spcAft>
              <a:buClrTx/>
              <a:buSzTx/>
              <a:buFont typeface="Arial" panose="020B0604020202020204" pitchFamily="34" charset="0"/>
              <a:buNone/>
              <a:defRPr/>
            </a:pPr>
            <a:r>
              <a:rPr lang="en-US" altLang="zh-CN" sz="1400">
                <a:ln>
                  <a:noFill/>
                </a:ln>
                <a:solidFill>
                  <a:srgbClr val="002060"/>
                </a:solidFill>
                <a:effectLst/>
                <a:uLnTx/>
                <a:uFillTx/>
                <a:latin typeface="微软雅黑" panose="020B0503020204020204" pitchFamily="34" charset="-122"/>
                <a:ea typeface="微软雅黑" panose="020B0503020204020204" pitchFamily="34" charset="-122"/>
                <a:sym typeface="+mn-ea"/>
              </a:rPr>
              <a:t>Q</a:t>
            </a:r>
            <a:r>
              <a:rPr lang="zh-CN" altLang="en-US" sz="1400">
                <a:ln>
                  <a:noFill/>
                </a:ln>
                <a:solidFill>
                  <a:srgbClr val="002060"/>
                </a:solidFill>
                <a:effectLst/>
                <a:uLnTx/>
                <a:uFillTx/>
                <a:latin typeface="微软雅黑" panose="020B0503020204020204" pitchFamily="34" charset="-122"/>
                <a:ea typeface="微软雅黑" panose="020B0503020204020204" pitchFamily="34" charset="-122"/>
                <a:sym typeface="+mn-ea"/>
              </a:rPr>
              <a:t>：</a:t>
            </a:r>
            <a:r>
              <a:rPr sz="1400">
                <a:ln>
                  <a:noFill/>
                </a:ln>
                <a:solidFill>
                  <a:srgbClr val="002060"/>
                </a:solidFill>
                <a:effectLst/>
                <a:uLnTx/>
                <a:uFillTx/>
                <a:latin typeface="微软雅黑" panose="020B0503020204020204" pitchFamily="34" charset="-122"/>
                <a:ea typeface="微软雅黑" panose="020B0503020204020204" pitchFamily="34" charset="-122"/>
                <a:sym typeface="+mn-ea"/>
              </a:rPr>
              <a:t>父母2022年6月2日之后在金山小学金闽校区片内取得二手房（父母2024年1月29日之后在福州教育学院附属第三小学片内取得二手房），但持有户口簿和房产证未满三年的适龄儿童怎么预报名？</a:t>
            </a:r>
            <a:endParaRPr sz="1400">
              <a:ln>
                <a:noFill/>
              </a:ln>
              <a:solidFill>
                <a:srgbClr val="002060"/>
              </a:solidFill>
              <a:effectLst/>
              <a:uLnTx/>
              <a:uFillTx/>
              <a:latin typeface="微软雅黑" panose="020B0503020204020204" pitchFamily="34" charset="-122"/>
              <a:ea typeface="微软雅黑" panose="020B0503020204020204" pitchFamily="34" charset="-122"/>
              <a:sym typeface="+mn-ea"/>
            </a:endParaRPr>
          </a:p>
          <a:p>
            <a:pPr marL="0" marR="0" lvl="0" indent="0" algn="l" defTabSz="914400" rtl="0" eaLnBrk="1" fontAlgn="base" latinLnBrk="0" hangingPunct="1">
              <a:lnSpc>
                <a:spcPct val="150000"/>
              </a:lnSpc>
              <a:spcBef>
                <a:spcPct val="0"/>
              </a:spcBef>
              <a:spcAft>
                <a:spcPct val="0"/>
              </a:spcAft>
              <a:buClrTx/>
              <a:buSzTx/>
              <a:buFont typeface="Arial" panose="020B0604020202020204" pitchFamily="34" charset="0"/>
              <a:buNone/>
              <a:defRPr/>
            </a:pPr>
            <a:endPar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endParaRPr>
          </a:p>
        </p:txBody>
      </p:sp>
      <p:sp>
        <p:nvSpPr>
          <p:cNvPr id="4" name="五边形 3"/>
          <p:cNvSpPr/>
          <p:nvPr/>
        </p:nvSpPr>
        <p:spPr>
          <a:xfrm>
            <a:off x="608330" y="4622165"/>
            <a:ext cx="8123555" cy="495300"/>
          </a:xfrm>
          <a:prstGeom prst="homePlat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24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5pPr>
          </a:lstStyle>
          <a:p>
            <a:pPr marL="0" marR="0" lvl="0" indent="0" algn="l" defTabSz="914400" rtl="0" eaLnBrk="1" fontAlgn="base" latinLnBrk="0" hangingPunct="1">
              <a:lnSpc>
                <a:spcPct val="150000"/>
              </a:lnSpc>
              <a:spcBef>
                <a:spcPct val="0"/>
              </a:spcBef>
              <a:spcAft>
                <a:spcPct val="0"/>
              </a:spcAft>
              <a:buClrTx/>
              <a:buSzTx/>
              <a:buFont typeface="Arial" panose="020B0604020202020204" pitchFamily="34" charset="0"/>
              <a:buNone/>
              <a:defRPr/>
            </a:pPr>
            <a:endPar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endParaRPr>
          </a:p>
        </p:txBody>
      </p:sp>
      <p:sp>
        <p:nvSpPr>
          <p:cNvPr id="11" name="文本框 10"/>
          <p:cNvSpPr txBox="1"/>
          <p:nvPr/>
        </p:nvSpPr>
        <p:spPr>
          <a:xfrm>
            <a:off x="628650" y="4587875"/>
            <a:ext cx="7789545" cy="570230"/>
          </a:xfrm>
          <a:prstGeom prst="rect">
            <a:avLst/>
          </a:prstGeom>
          <a:noFill/>
        </p:spPr>
        <p:txBody>
          <a:bodyPr wrap="square" rtlCol="0">
            <a:noAutofit/>
          </a:bodyPr>
          <a:p>
            <a:r>
              <a:rPr lang="en-US" altLang="zh-CN" sz="1400">
                <a:ln>
                  <a:noFill/>
                </a:ln>
                <a:solidFill>
                  <a:srgbClr val="002060"/>
                </a:solidFill>
                <a:effectLst/>
                <a:uLnTx/>
                <a:uFillTx/>
                <a:latin typeface="微软雅黑" panose="020B0503020204020204" pitchFamily="34" charset="-122"/>
                <a:ea typeface="微软雅黑" panose="020B0503020204020204" pitchFamily="34" charset="-122"/>
                <a:sym typeface="+mn-ea"/>
              </a:rPr>
              <a:t>A：</a:t>
            </a:r>
            <a:r>
              <a:rPr lang="zh-CN" altLang="en-US" sz="1400">
                <a:ln>
                  <a:noFill/>
                </a:ln>
                <a:solidFill>
                  <a:srgbClr val="002060"/>
                </a:solidFill>
                <a:effectLst/>
                <a:uLnTx/>
                <a:uFillTx/>
                <a:latin typeface="微软雅黑" panose="020B0503020204020204" pitchFamily="34" charset="-122"/>
                <a:ea typeface="微软雅黑" panose="020B0503020204020204" pitchFamily="34" charset="-122"/>
                <a:sym typeface="+mn-ea"/>
              </a:rPr>
              <a:t>选择“本地生”类型，按系统要求填报相关信息后，7月1日-3日在仓山区第七中心小学进行入学凭证核查。</a:t>
            </a:r>
            <a:endPar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endParaRPr>
          </a:p>
          <a:p>
            <a:endParaRPr kumimoji="0" lang="zh-CN" altLang="en-US" sz="16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5842" name="标题 1"/>
          <p:cNvSpPr>
            <a:spLocks noGrp="1"/>
          </p:cNvSpPr>
          <p:nvPr>
            <p:ph type="ctrTitle"/>
          </p:nvPr>
        </p:nvSpPr>
        <p:spPr>
          <a:xfrm>
            <a:off x="1041400" y="127000"/>
            <a:ext cx="7769225" cy="385763"/>
          </a:xfrm>
        </p:spPr>
        <p:txBody>
          <a:bodyPr vert="horz" wrap="square" lIns="91440" tIns="45720" rIns="91440" bIns="45720" anchor="b"/>
          <a:p>
            <a:pPr eaLnBrk="1" hangingPunct="1">
              <a:buClrTx/>
              <a:buSzTx/>
            </a:pPr>
            <a:r>
              <a:rPr lang="zh-CN" altLang="en-US" kern="1200" dirty="0">
                <a:solidFill>
                  <a:srgbClr val="606060"/>
                </a:solidFill>
                <a:latin typeface="微软雅黑" panose="020B0503020204020204" pitchFamily="34" charset="-122"/>
                <a:ea typeface="微软雅黑" panose="020B0503020204020204" pitchFamily="34" charset="-122"/>
                <a:cs typeface="宋体" panose="02010600030101010101" pitchFamily="2" charset="-122"/>
              </a:rPr>
              <a:t>常见问题解答（</a:t>
            </a:r>
            <a:r>
              <a:rPr lang="en-US" altLang="zh-CN" kern="1200" dirty="0">
                <a:solidFill>
                  <a:srgbClr val="606060"/>
                </a:solidFill>
                <a:latin typeface="微软雅黑" panose="020B0503020204020204" pitchFamily="34" charset="-122"/>
                <a:ea typeface="微软雅黑" panose="020B0503020204020204" pitchFamily="34" charset="-122"/>
                <a:cs typeface="宋体" panose="02010600030101010101" pitchFamily="2" charset="-122"/>
              </a:rPr>
              <a:t>Q&amp;A</a:t>
            </a:r>
            <a:r>
              <a:rPr lang="zh-CN" altLang="en-US" kern="1200" dirty="0">
                <a:solidFill>
                  <a:srgbClr val="606060"/>
                </a:solidFill>
                <a:latin typeface="微软雅黑" panose="020B0503020204020204" pitchFamily="34" charset="-122"/>
                <a:ea typeface="微软雅黑" panose="020B0503020204020204" pitchFamily="34" charset="-122"/>
                <a:cs typeface="宋体" panose="02010600030101010101" pitchFamily="2" charset="-122"/>
              </a:rPr>
              <a:t>）</a:t>
            </a:r>
            <a:endParaRPr lang="zh-CN" altLang="en-US" kern="1200" dirty="0">
              <a:latin typeface="微软雅黑" panose="020B0503020204020204" pitchFamily="34" charset="-122"/>
              <a:ea typeface="微软雅黑" panose="020B0503020204020204" pitchFamily="34" charset="-122"/>
              <a:cs typeface="宋体" panose="02010600030101010101" pitchFamily="2" charset="-122"/>
            </a:endParaRPr>
          </a:p>
        </p:txBody>
      </p:sp>
      <p:sp>
        <p:nvSpPr>
          <p:cNvPr id="4" name="五边形 3"/>
          <p:cNvSpPr/>
          <p:nvPr/>
        </p:nvSpPr>
        <p:spPr>
          <a:xfrm>
            <a:off x="390525" y="2682875"/>
            <a:ext cx="8270875" cy="377825"/>
          </a:xfrm>
          <a:prstGeom prst="homePlate">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24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5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Q</a:t>
            </a:r>
            <a:r>
              <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：孤儿预报名怎么填写信息？</a:t>
            </a:r>
            <a:endPar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endParaRPr>
          </a:p>
        </p:txBody>
      </p:sp>
      <p:sp>
        <p:nvSpPr>
          <p:cNvPr id="5" name="五边形 4"/>
          <p:cNvSpPr/>
          <p:nvPr/>
        </p:nvSpPr>
        <p:spPr>
          <a:xfrm>
            <a:off x="390525" y="3089275"/>
            <a:ext cx="8270875" cy="2019935"/>
          </a:xfrm>
          <a:prstGeom prst="homePlat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24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5pPr>
          </a:lstStyle>
          <a:p>
            <a:pPr marL="0" marR="0" lvl="0" indent="0" algn="l" defTabSz="914400" rtl="0" eaLnBrk="1" fontAlgn="base" latinLnBrk="0" hangingPunct="1">
              <a:lnSpc>
                <a:spcPct val="120000"/>
              </a:lnSpc>
              <a:spcBef>
                <a:spcPts val="0"/>
              </a:spcBef>
              <a:spcAft>
                <a:spcPts val="0"/>
              </a:spcAft>
              <a:buClrTx/>
              <a:buSzTx/>
              <a:buFont typeface="Arial" panose="020B0604020202020204" pitchFamily="34" charset="0"/>
              <a:buNone/>
              <a:defRPr/>
            </a:pPr>
            <a:r>
              <a:rPr kumimoji="0" lang="en-US" altLang="zh-CN"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A</a:t>
            </a:r>
            <a:r>
              <a:rPr kumimoji="0" lang="en-US"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：（1）孤儿如为外地户口，不符合预报名条件，建议回户籍所在地就读或到民办学校就读。</a:t>
            </a:r>
            <a:endParaRPr kumimoji="0" lang="en-US"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base" latinLnBrk="0" hangingPunct="1">
              <a:lnSpc>
                <a:spcPct val="120000"/>
              </a:lnSpc>
              <a:spcBef>
                <a:spcPts val="0"/>
              </a:spcBef>
              <a:spcAft>
                <a:spcPts val="0"/>
              </a:spcAft>
              <a:buClrTx/>
              <a:buSzTx/>
              <a:buFont typeface="Arial" panose="020B0604020202020204" pitchFamily="34" charset="0"/>
              <a:buNone/>
              <a:defRPr/>
            </a:pPr>
            <a:r>
              <a:rPr kumimoji="0" lang="en-US"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      （2）如孤儿的户口在五区父母遗留或自有的房产所在地，并能提供房屋所有权证（不动产登记证），按片内生预报名，不需填写父母信息，填写其他监护人信息（户口簿地址按孤儿户口簿地址填写）。</a:t>
            </a:r>
            <a:endParaRPr kumimoji="0" lang="en-US"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base" latinLnBrk="0" hangingPunct="1">
              <a:lnSpc>
                <a:spcPct val="120000"/>
              </a:lnSpc>
              <a:spcBef>
                <a:spcPts val="0"/>
              </a:spcBef>
              <a:spcAft>
                <a:spcPts val="0"/>
              </a:spcAft>
              <a:buClrTx/>
              <a:buSzTx/>
              <a:buFont typeface="Arial" panose="020B0604020202020204" pitchFamily="34" charset="0"/>
              <a:buNone/>
              <a:defRPr/>
            </a:pPr>
            <a:r>
              <a:rPr kumimoji="0" lang="en-US"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      （3）未居住在父母或自有房产所在地的五区户口孤儿按学生类型“不符合划片的本地生”预报名，不需填写父母信息，填写其他监护人信息即可。</a:t>
            </a:r>
            <a:endParaRPr kumimoji="0" lang="en-US"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base" latinLnBrk="0" hangingPunct="1">
              <a:lnSpc>
                <a:spcPct val="120000"/>
              </a:lnSpc>
              <a:spcBef>
                <a:spcPts val="0"/>
              </a:spcBef>
              <a:spcAft>
                <a:spcPts val="0"/>
              </a:spcAft>
              <a:buClrTx/>
              <a:buSzTx/>
              <a:buFont typeface="Arial" panose="020B0604020202020204" pitchFamily="34" charset="0"/>
              <a:buNone/>
              <a:defRPr/>
            </a:pPr>
            <a:r>
              <a:rPr kumimoji="0" lang="en-US"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      （4）孤儿如为政策照顾对象，同样只需填写监护人信息。</a:t>
            </a:r>
            <a:endParaRPr kumimoji="0" lang="en-US"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endParaRPr>
          </a:p>
        </p:txBody>
      </p:sp>
      <p:sp>
        <p:nvSpPr>
          <p:cNvPr id="9" name="五边形 8"/>
          <p:cNvSpPr/>
          <p:nvPr/>
        </p:nvSpPr>
        <p:spPr>
          <a:xfrm>
            <a:off x="390525" y="691833"/>
            <a:ext cx="8272463" cy="377825"/>
          </a:xfrm>
          <a:prstGeom prst="homePlate">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24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5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Q</a:t>
            </a:r>
            <a:r>
              <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：单亲家庭预报名怎么填写信息？</a:t>
            </a:r>
            <a:endPar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endParaRPr>
          </a:p>
        </p:txBody>
      </p:sp>
      <p:sp>
        <p:nvSpPr>
          <p:cNvPr id="11" name="五边形 10"/>
          <p:cNvSpPr/>
          <p:nvPr/>
        </p:nvSpPr>
        <p:spPr>
          <a:xfrm>
            <a:off x="390525" y="1049020"/>
            <a:ext cx="8272780" cy="1511935"/>
          </a:xfrm>
          <a:prstGeom prst="homePlat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24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5pPr>
          </a:lstStyle>
          <a:p>
            <a:pPr marL="0" marR="0" lvl="0" indent="0" algn="l" defTabSz="914400" rtl="0" eaLnBrk="1" fontAlgn="base" latinLnBrk="0" hangingPunct="1">
              <a:lnSpc>
                <a:spcPct val="120000"/>
              </a:lnSpc>
              <a:spcBef>
                <a:spcPts val="0"/>
              </a:spcBef>
              <a:spcAft>
                <a:spcPts val="0"/>
              </a:spcAft>
              <a:buClrTx/>
              <a:buSzTx/>
              <a:buFont typeface="Arial" panose="020B0604020202020204" pitchFamily="34" charset="0"/>
              <a:buNone/>
              <a:defRPr/>
            </a:pPr>
            <a:r>
              <a:rPr kumimoji="0" lang="en-US" altLang="zh-CN"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A</a:t>
            </a:r>
            <a:r>
              <a:rPr kumimoji="0" lang="en-US"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：（1）单亲家庭片内生只需填写父母亲监护一方的信息，但监护方的户籍地址应和适龄儿童一致。</a:t>
            </a:r>
            <a:endParaRPr kumimoji="0" lang="en-US"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base" latinLnBrk="0" hangingPunct="1">
              <a:lnSpc>
                <a:spcPct val="120000"/>
              </a:lnSpc>
              <a:spcBef>
                <a:spcPts val="0"/>
              </a:spcBef>
              <a:spcAft>
                <a:spcPts val="0"/>
              </a:spcAft>
              <a:buClrTx/>
              <a:buSzTx/>
              <a:buFont typeface="Arial" panose="020B0604020202020204" pitchFamily="34" charset="0"/>
              <a:buNone/>
              <a:defRPr/>
            </a:pPr>
            <a:r>
              <a:rPr kumimoji="0" lang="en-US"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      （2）不符合划片的本地生、其他政策照顾对象中的单亲适龄儿童只需填写父母亲或其他监护人之一的信息。</a:t>
            </a:r>
            <a:endParaRPr kumimoji="0" lang="en-US"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base" latinLnBrk="0" hangingPunct="1">
              <a:lnSpc>
                <a:spcPct val="120000"/>
              </a:lnSpc>
              <a:spcBef>
                <a:spcPts val="0"/>
              </a:spcBef>
              <a:spcAft>
                <a:spcPts val="0"/>
              </a:spcAft>
              <a:buClrTx/>
              <a:buSzTx/>
              <a:buFont typeface="Arial" panose="020B0604020202020204" pitchFamily="34" charset="0"/>
              <a:buNone/>
              <a:defRPr/>
            </a:pPr>
            <a:r>
              <a:rPr kumimoji="0" lang="en-US"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      （3）单亲家庭随迁子女按实际下拉选择监护方的居住凭证类型，丧失监护权或监护能力一方居住凭证类型选择“由父亲单方监护，不具备相应凭证”或“由母亲单方监护，不具备相应凭证”。</a:t>
            </a:r>
            <a:endParaRPr kumimoji="0" lang="en-US"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6866" name="标题 3073"/>
          <p:cNvSpPr>
            <a:spLocks noGrp="1"/>
          </p:cNvSpPr>
          <p:nvPr>
            <p:ph type="ctrTitle"/>
          </p:nvPr>
        </p:nvSpPr>
        <p:spPr>
          <a:xfrm>
            <a:off x="908050" y="177800"/>
            <a:ext cx="7772400" cy="306388"/>
          </a:xfrm>
        </p:spPr>
        <p:txBody>
          <a:bodyPr vert="horz" wrap="square" lIns="91440" tIns="45720" rIns="91440" bIns="45720" anchor="ctr"/>
          <a:p>
            <a:pPr eaLnBrk="1" hangingPunct="1">
              <a:buClrTx/>
              <a:buSzTx/>
            </a:pPr>
            <a:r>
              <a:rPr lang="zh-CN" altLang="en-US" kern="1200" dirty="0">
                <a:solidFill>
                  <a:srgbClr val="606060"/>
                </a:solidFill>
                <a:latin typeface="微软雅黑" panose="020B0503020204020204" pitchFamily="34" charset="-122"/>
                <a:ea typeface="微软雅黑" panose="020B0503020204020204" pitchFamily="34" charset="-122"/>
                <a:cs typeface="宋体" panose="02010600030101010101" pitchFamily="2" charset="-122"/>
              </a:rPr>
              <a:t>常见问题解答（</a:t>
            </a:r>
            <a:r>
              <a:rPr lang="en-US" altLang="zh-CN" kern="1200" dirty="0">
                <a:solidFill>
                  <a:srgbClr val="606060"/>
                </a:solidFill>
                <a:latin typeface="微软雅黑" panose="020B0503020204020204" pitchFamily="34" charset="-122"/>
                <a:ea typeface="微软雅黑" panose="020B0503020204020204" pitchFamily="34" charset="-122"/>
                <a:cs typeface="宋体" panose="02010600030101010101" pitchFamily="2" charset="-122"/>
              </a:rPr>
              <a:t>Q&amp;A</a:t>
            </a:r>
            <a:r>
              <a:rPr lang="zh-CN" altLang="en-US" kern="1200" dirty="0">
                <a:solidFill>
                  <a:srgbClr val="606060"/>
                </a:solidFill>
                <a:latin typeface="微软雅黑" panose="020B0503020204020204" pitchFamily="34" charset="-122"/>
                <a:ea typeface="微软雅黑" panose="020B0503020204020204" pitchFamily="34" charset="-122"/>
                <a:cs typeface="宋体" panose="02010600030101010101" pitchFamily="2" charset="-122"/>
              </a:rPr>
              <a:t>）</a:t>
            </a:r>
            <a:endParaRPr lang="zh-CN" altLang="en-US" kern="1200" dirty="0">
              <a:solidFill>
                <a:srgbClr val="606060"/>
              </a:solidFill>
              <a:latin typeface="微软雅黑" panose="020B0503020204020204" pitchFamily="34" charset="-122"/>
              <a:ea typeface="微软雅黑" panose="020B0503020204020204" pitchFamily="34" charset="-122"/>
              <a:cs typeface="宋体" panose="02010600030101010101" pitchFamily="2" charset="-122"/>
            </a:endParaRPr>
          </a:p>
        </p:txBody>
      </p:sp>
      <p:sp>
        <p:nvSpPr>
          <p:cNvPr id="15" name="五边形 14"/>
          <p:cNvSpPr/>
          <p:nvPr/>
        </p:nvSpPr>
        <p:spPr>
          <a:xfrm>
            <a:off x="563563" y="2159318"/>
            <a:ext cx="7902575" cy="377825"/>
          </a:xfrm>
          <a:prstGeom prst="homePlate">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24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5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Q</a:t>
            </a:r>
            <a:r>
              <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：政策照顾对象要预报名吗？</a:t>
            </a:r>
            <a:endPar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endParaRPr>
          </a:p>
        </p:txBody>
      </p:sp>
      <p:sp>
        <p:nvSpPr>
          <p:cNvPr id="16" name="五边形 15"/>
          <p:cNvSpPr/>
          <p:nvPr/>
        </p:nvSpPr>
        <p:spPr>
          <a:xfrm>
            <a:off x="563880" y="2526030"/>
            <a:ext cx="7920355" cy="343535"/>
          </a:xfrm>
          <a:prstGeom prst="homePlat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24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5pPr>
          </a:lstStyle>
          <a:p>
            <a:pPr marL="0" marR="0" lvl="0" indent="0" algn="l" defTabSz="914400" rtl="0" eaLnBrk="1" fontAlgn="base" latinLnBrk="0" hangingPunct="1">
              <a:lnSpc>
                <a:spcPct val="150000"/>
              </a:lnSpc>
              <a:spcBef>
                <a:spcPct val="0"/>
              </a:spcBef>
              <a:spcAft>
                <a:spcPct val="0"/>
              </a:spcAft>
              <a:buClrTx/>
              <a:buSzTx/>
              <a:buFont typeface="Arial" panose="020B0604020202020204" pitchFamily="34" charset="0"/>
              <a:buNone/>
              <a:defRPr/>
            </a:pPr>
            <a:endParaRPr kumimoji="0" lang="en-US" altLang="zh-CN"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base" latinLnBrk="0" hangingPunct="1">
              <a:lnSpc>
                <a:spcPct val="150000"/>
              </a:lnSpc>
              <a:spcBef>
                <a:spcPct val="0"/>
              </a:spcBef>
              <a:spcAft>
                <a:spcPct val="0"/>
              </a:spcAft>
              <a:buClrTx/>
              <a:buSzTx/>
              <a:buFont typeface="Arial" panose="020B0604020202020204" pitchFamily="34" charset="0"/>
              <a:buNone/>
              <a:defRPr/>
            </a:pPr>
            <a:r>
              <a:rPr kumimoji="0" lang="en-US" altLang="zh-CN"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A</a:t>
            </a:r>
            <a:r>
              <a:rPr kumimoji="0" lang="en-US"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a:t>
            </a:r>
            <a:r>
              <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需要</a:t>
            </a:r>
            <a:r>
              <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a:t>
            </a:r>
            <a:endPar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base" latinLnBrk="0" hangingPunct="1">
              <a:lnSpc>
                <a:spcPct val="150000"/>
              </a:lnSpc>
              <a:spcBef>
                <a:spcPct val="0"/>
              </a:spcBef>
              <a:spcAft>
                <a:spcPct val="0"/>
              </a:spcAft>
              <a:buClrTx/>
              <a:buSzTx/>
              <a:buFont typeface="Arial" panose="020B0604020202020204" pitchFamily="34" charset="0"/>
              <a:buNone/>
              <a:defRPr/>
            </a:pPr>
            <a:endPar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endParaRPr>
          </a:p>
        </p:txBody>
      </p:sp>
      <p:sp>
        <p:nvSpPr>
          <p:cNvPr id="5" name="五边形 4"/>
          <p:cNvSpPr/>
          <p:nvPr/>
        </p:nvSpPr>
        <p:spPr>
          <a:xfrm>
            <a:off x="563563" y="674688"/>
            <a:ext cx="7902575" cy="377825"/>
          </a:xfrm>
          <a:prstGeom prst="homePlate">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24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5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Q</a:t>
            </a:r>
            <a:r>
              <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：不会网络预报名的家长怎么办？</a:t>
            </a:r>
            <a:endPar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endParaRPr>
          </a:p>
        </p:txBody>
      </p:sp>
      <p:sp>
        <p:nvSpPr>
          <p:cNvPr id="8" name="五边形 7"/>
          <p:cNvSpPr/>
          <p:nvPr/>
        </p:nvSpPr>
        <p:spPr>
          <a:xfrm>
            <a:off x="563880" y="1041400"/>
            <a:ext cx="7920355" cy="1026160"/>
          </a:xfrm>
          <a:prstGeom prst="homePlat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24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5pPr>
          </a:lstStyle>
          <a:p>
            <a:pPr marL="0" marR="0" lvl="0" indent="0" algn="l" defTabSz="914400" rtl="0" eaLnBrk="1" fontAlgn="base" latinLnBrk="0" hangingPunct="1">
              <a:lnSpc>
                <a:spcPct val="150000"/>
              </a:lnSpc>
              <a:spcBef>
                <a:spcPct val="0"/>
              </a:spcBef>
              <a:spcAft>
                <a:spcPct val="0"/>
              </a:spcAft>
              <a:buClrTx/>
              <a:buSzTx/>
              <a:buFont typeface="Arial" panose="020B0604020202020204" pitchFamily="34" charset="0"/>
              <a:buNone/>
              <a:defRPr/>
            </a:pPr>
            <a:r>
              <a:rPr kumimoji="0" lang="en-US" altLang="zh-CN"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A</a:t>
            </a:r>
            <a:r>
              <a:rPr kumimoji="0" lang="en-US"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1）为方便群众做好预报名工作，市教育局制作了ppt版本的系统家长操作指南，家长可以登录福州教育网查看、下载。（2）市教育局要求学校在预报名期间（工作日）安排专人在学校开展预报名服务工作，解答本校报名范围适龄儿童招生问题，协助家长做好子女的报名工作。</a:t>
            </a:r>
            <a:endParaRPr kumimoji="0" lang="en-US"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endParaRPr>
          </a:p>
        </p:txBody>
      </p:sp>
      <p:sp>
        <p:nvSpPr>
          <p:cNvPr id="9" name="五边形 8"/>
          <p:cNvSpPr/>
          <p:nvPr/>
        </p:nvSpPr>
        <p:spPr>
          <a:xfrm>
            <a:off x="563880" y="3005773"/>
            <a:ext cx="7902575" cy="377825"/>
          </a:xfrm>
          <a:prstGeom prst="homePlate">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24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5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Q</a:t>
            </a:r>
            <a:r>
              <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a:t>
            </a:r>
            <a:r>
              <a:rPr kumimoji="0"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8月20日前家庭户口、房产会发生变化怎么办？要不要预报名？</a:t>
            </a:r>
            <a:endParaRPr kumimoji="0"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endParaRPr>
          </a:p>
        </p:txBody>
      </p:sp>
      <p:sp>
        <p:nvSpPr>
          <p:cNvPr id="11" name="五边形 10"/>
          <p:cNvSpPr/>
          <p:nvPr/>
        </p:nvSpPr>
        <p:spPr>
          <a:xfrm>
            <a:off x="546735" y="3370580"/>
            <a:ext cx="7920355" cy="826770"/>
          </a:xfrm>
          <a:prstGeom prst="homePlat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24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5pPr>
          </a:lstStyle>
          <a:p>
            <a:pPr marL="0" marR="0" lvl="0" indent="0" algn="l" defTabSz="914400" rtl="0" eaLnBrk="1" fontAlgn="base" latinLnBrk="0" hangingPunct="1">
              <a:lnSpc>
                <a:spcPct val="150000"/>
              </a:lnSpc>
              <a:spcBef>
                <a:spcPts val="0"/>
              </a:spcBef>
              <a:spcAft>
                <a:spcPts val="0"/>
              </a:spcAft>
              <a:buClrTx/>
              <a:buSzTx/>
              <a:buFont typeface="Arial" panose="020B0604020202020204" pitchFamily="34" charset="0"/>
              <a:buNone/>
              <a:defRPr/>
            </a:pPr>
            <a:r>
              <a:rPr kumimoji="0" lang="en-US" altLang="zh-CN"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A</a:t>
            </a:r>
            <a:r>
              <a:rPr kumimoji="0" lang="en-US"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a:t>
            </a:r>
            <a:r>
              <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先联系原材料审核学校，申请退回</a:t>
            </a:r>
            <a:r>
              <a:rPr kumimoji="0"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。8月18日-20日到新的户口、房产划片学校报名，由学校审核是否符合片内生条件。</a:t>
            </a:r>
            <a:endParaRPr kumimoji="0"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endParaRPr>
          </a:p>
        </p:txBody>
      </p:sp>
      <p:sp>
        <p:nvSpPr>
          <p:cNvPr id="3" name="五边形 2"/>
          <p:cNvSpPr/>
          <p:nvPr/>
        </p:nvSpPr>
        <p:spPr>
          <a:xfrm>
            <a:off x="555943" y="4309745"/>
            <a:ext cx="7902575" cy="377825"/>
          </a:xfrm>
          <a:prstGeom prst="homePlate">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24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5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Q</a:t>
            </a:r>
            <a:r>
              <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：可以填报几个民办小学志愿？</a:t>
            </a:r>
            <a:endPar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endParaRPr>
          </a:p>
        </p:txBody>
      </p:sp>
      <p:sp>
        <p:nvSpPr>
          <p:cNvPr id="10" name="五边形 9"/>
          <p:cNvSpPr/>
          <p:nvPr/>
        </p:nvSpPr>
        <p:spPr>
          <a:xfrm>
            <a:off x="565785" y="4687570"/>
            <a:ext cx="7910830" cy="414020"/>
          </a:xfrm>
          <a:prstGeom prst="homePlat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24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5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A</a:t>
            </a:r>
            <a:r>
              <a:rPr kumimoji="0" lang="en-US"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a:t>
            </a:r>
            <a:r>
              <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每个学生可填报一个民办小学志愿。</a:t>
            </a:r>
            <a:endPar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endParaRPr>
          </a:p>
        </p:txBody>
      </p:sp>
    </p:spTree>
  </p:cSld>
  <p:clrMapOvr>
    <a:masterClrMapping/>
  </p:clrMapOvr>
  <p:transition spd="slow" advTm="6008"/>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7890" name="标题 1"/>
          <p:cNvSpPr>
            <a:spLocks noGrp="1"/>
          </p:cNvSpPr>
          <p:nvPr>
            <p:ph type="ctrTitle"/>
          </p:nvPr>
        </p:nvSpPr>
        <p:spPr>
          <a:xfrm>
            <a:off x="1041400" y="127000"/>
            <a:ext cx="7769225" cy="385763"/>
          </a:xfrm>
        </p:spPr>
        <p:txBody>
          <a:bodyPr vert="horz" wrap="square" lIns="91440" tIns="45720" rIns="91440" bIns="45720" anchor="b"/>
          <a:p>
            <a:pPr eaLnBrk="1" hangingPunct="1">
              <a:buClrTx/>
              <a:buSzTx/>
            </a:pPr>
            <a:r>
              <a:rPr lang="zh-CN" altLang="en-US" kern="1200" dirty="0">
                <a:solidFill>
                  <a:srgbClr val="606060"/>
                </a:solidFill>
                <a:latin typeface="微软雅黑" panose="020B0503020204020204" pitchFamily="34" charset="-122"/>
                <a:ea typeface="微软雅黑" panose="020B0503020204020204" pitchFamily="34" charset="-122"/>
                <a:cs typeface="宋体" panose="02010600030101010101" pitchFamily="2" charset="-122"/>
              </a:rPr>
              <a:t>常见问题解答（</a:t>
            </a:r>
            <a:r>
              <a:rPr lang="en-US" altLang="zh-CN" kern="1200" dirty="0">
                <a:solidFill>
                  <a:srgbClr val="606060"/>
                </a:solidFill>
                <a:latin typeface="微软雅黑" panose="020B0503020204020204" pitchFamily="34" charset="-122"/>
                <a:ea typeface="微软雅黑" panose="020B0503020204020204" pitchFamily="34" charset="-122"/>
                <a:cs typeface="宋体" panose="02010600030101010101" pitchFamily="2" charset="-122"/>
              </a:rPr>
              <a:t>Q&amp;A</a:t>
            </a:r>
            <a:r>
              <a:rPr lang="zh-CN" altLang="en-US" kern="1200" dirty="0">
                <a:solidFill>
                  <a:srgbClr val="606060"/>
                </a:solidFill>
                <a:latin typeface="微软雅黑" panose="020B0503020204020204" pitchFamily="34" charset="-122"/>
                <a:ea typeface="微软雅黑" panose="020B0503020204020204" pitchFamily="34" charset="-122"/>
                <a:cs typeface="宋体" panose="02010600030101010101" pitchFamily="2" charset="-122"/>
              </a:rPr>
              <a:t>）</a:t>
            </a:r>
            <a:endParaRPr lang="zh-CN" altLang="en-US" kern="1200" dirty="0">
              <a:latin typeface="微软雅黑" panose="020B0503020204020204" pitchFamily="34" charset="-122"/>
              <a:ea typeface="微软雅黑" panose="020B0503020204020204" pitchFamily="34" charset="-122"/>
              <a:cs typeface="宋体" panose="02010600030101010101" pitchFamily="2" charset="-122"/>
            </a:endParaRPr>
          </a:p>
        </p:txBody>
      </p:sp>
      <p:sp>
        <p:nvSpPr>
          <p:cNvPr id="15" name="五边形 14"/>
          <p:cNvSpPr/>
          <p:nvPr/>
        </p:nvSpPr>
        <p:spPr>
          <a:xfrm>
            <a:off x="525463" y="712788"/>
            <a:ext cx="7902575" cy="377825"/>
          </a:xfrm>
          <a:prstGeom prst="homePlate">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24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5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Q</a:t>
            </a:r>
            <a:r>
              <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：多胞胎子女如何参加民办小学摇号？</a:t>
            </a:r>
            <a:endPar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endParaRPr>
          </a:p>
        </p:txBody>
      </p:sp>
      <p:sp>
        <p:nvSpPr>
          <p:cNvPr id="16" name="五边形 15"/>
          <p:cNvSpPr/>
          <p:nvPr/>
        </p:nvSpPr>
        <p:spPr>
          <a:xfrm>
            <a:off x="525780" y="1089025"/>
            <a:ext cx="7920355" cy="1341755"/>
          </a:xfrm>
          <a:prstGeom prst="homePlat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24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5pPr>
          </a:lstStyle>
          <a:p>
            <a:pPr marL="0" marR="0" lvl="0" indent="0" algn="l" defTabSz="914400" rtl="0" eaLnBrk="1" fontAlgn="base" latinLnBrk="0" hangingPunct="1">
              <a:lnSpc>
                <a:spcPct val="150000"/>
              </a:lnSpc>
              <a:spcBef>
                <a:spcPct val="0"/>
              </a:spcBef>
              <a:spcAft>
                <a:spcPct val="0"/>
              </a:spcAft>
              <a:buClrTx/>
              <a:buSzTx/>
              <a:buFont typeface="Arial" panose="020B0604020202020204" pitchFamily="34" charset="0"/>
              <a:buNone/>
              <a:defRPr/>
            </a:pPr>
            <a:r>
              <a:rPr kumimoji="0" lang="en-US" altLang="zh-CN"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A</a:t>
            </a:r>
            <a:r>
              <a:rPr kumimoji="0" lang="en-US"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a:t>
            </a:r>
            <a:r>
              <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在预报名信息填报时，</a:t>
            </a:r>
            <a:r>
              <a:rPr kumimoji="0" lang="en-US" altLang="zh-CN"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a:t>
            </a:r>
            <a:r>
              <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是否为多胞胎</a:t>
            </a:r>
            <a:r>
              <a:rPr kumimoji="0" lang="en-US" altLang="zh-CN"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a:t>
            </a:r>
            <a:r>
              <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选择</a:t>
            </a:r>
            <a:r>
              <a:rPr kumimoji="0" lang="en-US" altLang="zh-CN"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a:t>
            </a:r>
            <a:r>
              <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是</a:t>
            </a:r>
            <a:r>
              <a:rPr kumimoji="0" lang="en-US" altLang="zh-CN"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a:t>
            </a:r>
            <a:r>
              <a:rPr kumimoji="0" lang="zh-CN"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即可捆绑</a:t>
            </a:r>
            <a:r>
              <a:rPr kumimoji="0"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参加民办</a:t>
            </a:r>
            <a:r>
              <a:rPr kumimoji="0" lang="zh-CN"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学校</a:t>
            </a:r>
            <a:r>
              <a:rPr kumimoji="0"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摇号。也就是说，多胞胎孩子在系统上填报的志愿</a:t>
            </a:r>
            <a:r>
              <a:rPr kumimoji="0" lang="zh-CN"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默认</a:t>
            </a:r>
            <a:r>
              <a:rPr kumimoji="0"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一致。我们将为他们生成一个随机号，如摇中该随机号，则表示多胞胎都摇上；如没摇中该随机号，则表示多胞胎都没摇上。</a:t>
            </a:r>
            <a:endParaRPr kumimoji="0"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endParaRPr>
          </a:p>
        </p:txBody>
      </p:sp>
      <p:sp>
        <p:nvSpPr>
          <p:cNvPr id="3" name="五边形 2"/>
          <p:cNvSpPr/>
          <p:nvPr/>
        </p:nvSpPr>
        <p:spPr>
          <a:xfrm>
            <a:off x="525463" y="2598420"/>
            <a:ext cx="7902575" cy="377825"/>
          </a:xfrm>
          <a:prstGeom prst="homePlate">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24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5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Q</a:t>
            </a:r>
            <a:r>
              <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：随迁子女要去哪里核验材料？</a:t>
            </a:r>
            <a:endPar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endParaRPr>
          </a:p>
        </p:txBody>
      </p:sp>
      <p:sp>
        <p:nvSpPr>
          <p:cNvPr id="10" name="五边形 9"/>
          <p:cNvSpPr/>
          <p:nvPr/>
        </p:nvSpPr>
        <p:spPr>
          <a:xfrm>
            <a:off x="535305" y="2978785"/>
            <a:ext cx="7910830" cy="989330"/>
          </a:xfrm>
          <a:prstGeom prst="homePlat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24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5pPr>
          </a:lstStyle>
          <a:p>
            <a:pPr marL="0" marR="0" lvl="0" indent="0" algn="l" defTabSz="914400" rtl="0" eaLnBrk="1" fontAlgn="base" latinLnBrk="0" hangingPunct="1">
              <a:lnSpc>
                <a:spcPct val="150000"/>
              </a:lnSpc>
              <a:spcBef>
                <a:spcPct val="0"/>
              </a:spcBef>
              <a:spcAft>
                <a:spcPct val="0"/>
              </a:spcAft>
              <a:buClrTx/>
              <a:buSzTx/>
              <a:buFont typeface="Arial" panose="020B0604020202020204" pitchFamily="34" charset="0"/>
              <a:buNone/>
              <a:defRPr/>
            </a:pPr>
            <a:r>
              <a:rPr kumimoji="0" lang="en-US" altLang="zh-CN"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A</a:t>
            </a:r>
            <a:r>
              <a:rPr kumimoji="0" lang="en-US"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a:t>
            </a:r>
            <a:r>
              <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到报名点学校核验材料（鼓楼区随迁子女到预报名时自行选择的报名点学校核验材料；台江、仓山、晋安、马尾随迁子女到预报名时系统自动跳转的报名点学校核验材料）。如果填报民办小学志愿，还需到志愿学校核验材料。</a:t>
            </a:r>
            <a:endPar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endParaRPr>
          </a:p>
        </p:txBody>
      </p:sp>
      <p:sp>
        <p:nvSpPr>
          <p:cNvPr id="2" name="五边形 1"/>
          <p:cNvSpPr/>
          <p:nvPr/>
        </p:nvSpPr>
        <p:spPr>
          <a:xfrm>
            <a:off x="535940" y="4095750"/>
            <a:ext cx="7906385" cy="377825"/>
          </a:xfrm>
          <a:prstGeom prst="homePlate">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24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5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Q</a:t>
            </a:r>
            <a:r>
              <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：家长怎么知道入学凭证核查结果？</a:t>
            </a:r>
            <a:endPar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endParaRPr>
          </a:p>
        </p:txBody>
      </p:sp>
      <p:sp>
        <p:nvSpPr>
          <p:cNvPr id="4" name="五边形 3"/>
          <p:cNvSpPr/>
          <p:nvPr/>
        </p:nvSpPr>
        <p:spPr>
          <a:xfrm>
            <a:off x="525780" y="4483735"/>
            <a:ext cx="7920355" cy="678815"/>
          </a:xfrm>
          <a:prstGeom prst="homePlat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24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5pPr>
          </a:lstStyle>
          <a:p>
            <a:pPr marL="0" marR="0" lvl="0" indent="0" algn="l" defTabSz="914400" rtl="0" eaLnBrk="1" fontAlgn="base" latinLnBrk="0" hangingPunct="1">
              <a:lnSpc>
                <a:spcPct val="150000"/>
              </a:lnSpc>
              <a:spcBef>
                <a:spcPct val="0"/>
              </a:spcBef>
              <a:spcAft>
                <a:spcPct val="0"/>
              </a:spcAft>
              <a:buClrTx/>
              <a:buSzTx/>
              <a:buFont typeface="Arial" panose="020B0604020202020204" pitchFamily="34" charset="0"/>
              <a:buNone/>
              <a:defRPr/>
            </a:pPr>
            <a:r>
              <a:rPr kumimoji="0" lang="en-US" altLang="zh-CN"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A</a:t>
            </a:r>
            <a:r>
              <a:rPr kumimoji="0" lang="en-US"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a:t>
            </a:r>
            <a:r>
              <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学校核验后系统会给片内生和随迁子女家长发送短信通知入学凭证核查结果。家长也可以登录系统查看。</a:t>
            </a:r>
            <a:endPar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8914" name="标题 3073"/>
          <p:cNvSpPr>
            <a:spLocks noGrp="1"/>
          </p:cNvSpPr>
          <p:nvPr>
            <p:ph type="ctrTitle"/>
          </p:nvPr>
        </p:nvSpPr>
        <p:spPr>
          <a:xfrm>
            <a:off x="908050" y="177800"/>
            <a:ext cx="7772400" cy="306388"/>
          </a:xfrm>
        </p:spPr>
        <p:txBody>
          <a:bodyPr vert="horz" wrap="square" lIns="91440" tIns="45720" rIns="91440" bIns="45720" anchor="ctr"/>
          <a:p>
            <a:pPr eaLnBrk="1" hangingPunct="1">
              <a:buClrTx/>
              <a:buSzTx/>
            </a:pPr>
            <a:r>
              <a:rPr lang="zh-CN" altLang="en-US" sz="2400" kern="1200" dirty="0">
                <a:solidFill>
                  <a:srgbClr val="606060"/>
                </a:solidFill>
                <a:latin typeface="微软雅黑" panose="020B0503020204020204" pitchFamily="34" charset="-122"/>
                <a:ea typeface="微软雅黑" panose="020B0503020204020204" pitchFamily="34" charset="-122"/>
                <a:cs typeface="宋体" panose="02010600030101010101" pitchFamily="2" charset="-122"/>
              </a:rPr>
              <a:t>常见问题解答（</a:t>
            </a:r>
            <a:r>
              <a:rPr lang="en-US" altLang="zh-CN" sz="2400" kern="1200" dirty="0">
                <a:solidFill>
                  <a:srgbClr val="606060"/>
                </a:solidFill>
                <a:latin typeface="微软雅黑" panose="020B0503020204020204" pitchFamily="34" charset="-122"/>
                <a:ea typeface="微软雅黑" panose="020B0503020204020204" pitchFamily="34" charset="-122"/>
                <a:cs typeface="宋体" panose="02010600030101010101" pitchFamily="2" charset="-122"/>
              </a:rPr>
              <a:t>Q&amp;A</a:t>
            </a:r>
            <a:r>
              <a:rPr lang="zh-CN" altLang="en-US" sz="2400" kern="1200" dirty="0">
                <a:solidFill>
                  <a:srgbClr val="606060"/>
                </a:solidFill>
                <a:latin typeface="微软雅黑" panose="020B0503020204020204" pitchFamily="34" charset="-122"/>
                <a:ea typeface="微软雅黑" panose="020B0503020204020204" pitchFamily="34" charset="-122"/>
                <a:cs typeface="宋体" panose="02010600030101010101" pitchFamily="2" charset="-122"/>
              </a:rPr>
              <a:t>）</a:t>
            </a:r>
            <a:endParaRPr lang="zh-CN" altLang="en-US" sz="2400" kern="1200" dirty="0">
              <a:solidFill>
                <a:srgbClr val="606060"/>
              </a:solidFill>
              <a:latin typeface="微软雅黑" panose="020B0503020204020204" pitchFamily="34" charset="-122"/>
              <a:ea typeface="微软雅黑" panose="020B0503020204020204" pitchFamily="34" charset="-122"/>
              <a:cs typeface="宋体" panose="02010600030101010101" pitchFamily="2" charset="-122"/>
            </a:endParaRPr>
          </a:p>
        </p:txBody>
      </p:sp>
      <p:sp>
        <p:nvSpPr>
          <p:cNvPr id="12" name="五边形 11"/>
          <p:cNvSpPr/>
          <p:nvPr/>
        </p:nvSpPr>
        <p:spPr>
          <a:xfrm>
            <a:off x="558483" y="683260"/>
            <a:ext cx="7902575" cy="377825"/>
          </a:xfrm>
          <a:prstGeom prst="homePlate">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24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5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Q</a:t>
            </a:r>
            <a:r>
              <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a:t>
            </a:r>
            <a:r>
              <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sym typeface="+mn-ea"/>
              </a:rPr>
              <a:t>随迁子女可以填报哪些学校的志愿？</a:t>
            </a:r>
            <a:endPar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endParaRPr>
          </a:p>
        </p:txBody>
      </p:sp>
      <p:sp>
        <p:nvSpPr>
          <p:cNvPr id="13" name="五边形 12"/>
          <p:cNvSpPr/>
          <p:nvPr/>
        </p:nvSpPr>
        <p:spPr>
          <a:xfrm>
            <a:off x="558800" y="1061085"/>
            <a:ext cx="7920355" cy="1013460"/>
          </a:xfrm>
          <a:prstGeom prst="homePlat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24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5pPr>
          </a:lstStyle>
          <a:p>
            <a:pPr marL="0" marR="0" lvl="0" indent="0" algn="l" defTabSz="914400" rtl="0" eaLnBrk="1" fontAlgn="base" latinLnBrk="0" hangingPunct="1">
              <a:lnSpc>
                <a:spcPct val="150000"/>
              </a:lnSpc>
              <a:spcBef>
                <a:spcPct val="0"/>
              </a:spcBef>
              <a:spcAft>
                <a:spcPct val="0"/>
              </a:spcAft>
              <a:buClrTx/>
              <a:buSzTx/>
              <a:buFont typeface="Arial" panose="020B0604020202020204" pitchFamily="34" charset="0"/>
              <a:buNone/>
              <a:defRPr/>
            </a:pPr>
            <a:r>
              <a:rPr kumimoji="0" lang="en-US" altLang="zh-CN"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A</a:t>
            </a:r>
            <a:r>
              <a:rPr kumimoji="0" lang="en-US"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a:t>
            </a:r>
            <a:r>
              <a:rPr kumimoji="0"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sym typeface="+mn-ea"/>
              </a:rPr>
              <a:t>8月22日市教育局将通过福州</a:t>
            </a:r>
            <a:r>
              <a:rPr kumimoji="0" lang="zh-CN"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sym typeface="+mn-ea"/>
              </a:rPr>
              <a:t>教育</a:t>
            </a:r>
            <a:r>
              <a:rPr kumimoji="0"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sym typeface="+mn-ea"/>
              </a:rPr>
              <a:t>网、系统公布各区向随迁子女开放的小学学位余额。鼓楼区随迁子女第一志愿可以自行填报区内有学位的学校，台江、仓山、晋安、马尾第一志愿默认为报名点学校，不可更改。所有随迁子女二、三志愿均可自行填报区内有学位的学校。</a:t>
            </a:r>
            <a:endParaRPr kumimoji="0"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sym typeface="+mn-ea"/>
            </a:endParaRPr>
          </a:p>
        </p:txBody>
      </p:sp>
      <p:sp>
        <p:nvSpPr>
          <p:cNvPr id="5" name="五边形 4"/>
          <p:cNvSpPr/>
          <p:nvPr/>
        </p:nvSpPr>
        <p:spPr>
          <a:xfrm>
            <a:off x="558483" y="2219008"/>
            <a:ext cx="7902575" cy="377825"/>
          </a:xfrm>
          <a:prstGeom prst="homePlate">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24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5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Q</a:t>
            </a:r>
            <a:r>
              <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：随迁子女怎么知道派位结果？</a:t>
            </a:r>
            <a:endPar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endParaRPr>
          </a:p>
        </p:txBody>
      </p:sp>
      <p:sp>
        <p:nvSpPr>
          <p:cNvPr id="6" name="五边形 5"/>
          <p:cNvSpPr/>
          <p:nvPr/>
        </p:nvSpPr>
        <p:spPr>
          <a:xfrm>
            <a:off x="558800" y="2564130"/>
            <a:ext cx="7920355" cy="526415"/>
          </a:xfrm>
          <a:prstGeom prst="homePlat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24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defRPr>
            </a:lvl5pPr>
          </a:lstStyle>
          <a:p>
            <a:pPr marL="0" marR="0" lvl="0" indent="0" algn="l" defTabSz="914400" rtl="0" eaLnBrk="1" fontAlgn="base" latinLnBrk="0" hangingPunct="1">
              <a:lnSpc>
                <a:spcPct val="150000"/>
              </a:lnSpc>
              <a:spcBef>
                <a:spcPct val="0"/>
              </a:spcBef>
              <a:spcAft>
                <a:spcPct val="0"/>
              </a:spcAft>
              <a:buClrTx/>
              <a:buSzTx/>
              <a:buFont typeface="Arial" panose="020B0604020202020204" pitchFamily="34" charset="0"/>
              <a:buNone/>
              <a:defRPr/>
            </a:pPr>
            <a:r>
              <a:rPr kumimoji="0" lang="en-US" altLang="zh-CN"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A</a:t>
            </a:r>
            <a:r>
              <a:rPr kumimoji="0" lang="en-US"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a:t>
            </a:r>
            <a:r>
              <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rPr>
              <a:t>家长也可以登录系统个人中心查看。</a:t>
            </a:r>
            <a:endParaRPr kumimoji="0" lang="zh-CN" altLang="en-US" sz="1400" b="0" i="0" u="none" strike="noStrike" kern="1200" cap="none" spc="0" normalizeH="0" baseline="0" noProof="1">
              <a:ln>
                <a:noFill/>
              </a:ln>
              <a:solidFill>
                <a:srgbClr val="002060"/>
              </a:solidFill>
              <a:effectLst/>
              <a:uLnTx/>
              <a:uFillTx/>
              <a:latin typeface="微软雅黑" panose="020B0503020204020204" pitchFamily="34" charset="-122"/>
              <a:ea typeface="微软雅黑" panose="020B0503020204020204" pitchFamily="34" charset="-122"/>
              <a:cs typeface="+mn-cs"/>
            </a:endParaRPr>
          </a:p>
        </p:txBody>
      </p:sp>
    </p:spTree>
  </p:cSld>
  <p:clrMapOvr>
    <a:masterClrMapping/>
  </p:clrMapOvr>
  <p:transition spd="slow" advTm="6008"/>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文本框 4"/>
          <p:cNvSpPr txBox="1"/>
          <p:nvPr/>
        </p:nvSpPr>
        <p:spPr>
          <a:xfrm>
            <a:off x="8474075" y="584200"/>
            <a:ext cx="3071495" cy="349885"/>
          </a:xfrm>
          <a:prstGeom prst="rect">
            <a:avLst/>
          </a:prstGeom>
          <a:noFill/>
        </p:spPr>
        <p:txBody>
          <a:bodyPr wrap="square" rtlCol="0">
            <a:noAutofit/>
          </a:bodyPr>
          <a:p>
            <a:endParaRPr lang="zh-CN" altLang="en-US"/>
          </a:p>
        </p:txBody>
      </p:sp>
      <p:sp>
        <p:nvSpPr>
          <p:cNvPr id="2" name="文本框 1"/>
          <p:cNvSpPr txBox="1"/>
          <p:nvPr>
            <p:custDataLst>
              <p:tags r:id="rId1"/>
            </p:custDataLst>
          </p:nvPr>
        </p:nvSpPr>
        <p:spPr>
          <a:xfrm>
            <a:off x="1979540" y="1391556"/>
            <a:ext cx="5559802" cy="829945"/>
          </a:xfrm>
          <a:prstGeom prst="rect">
            <a:avLst/>
          </a:prstGeom>
          <a:noFill/>
        </p:spPr>
        <p:txBody>
          <a:bodyPr wrap="square" rtlCol="0" anchor="ctr">
            <a:spAutoFit/>
          </a:bodyPr>
          <a:p>
            <a:pPr>
              <a:lnSpc>
                <a:spcPct val="120000"/>
              </a:lnSpc>
            </a:pPr>
            <a:r>
              <a:rPr lang="zh-CN" altLang="en-US" sz="4000" b="1" spc="100" dirty="0">
                <a:solidFill>
                  <a:srgbClr val="485157"/>
                </a:solidFill>
                <a:latin typeface="微软雅黑" panose="020B0503020204020204" pitchFamily="34" charset="-122"/>
                <a:ea typeface="微软雅黑" panose="020B0503020204020204" pitchFamily="34" charset="-122"/>
              </a:rPr>
              <a:t>手机端</a:t>
            </a:r>
            <a:r>
              <a:rPr lang="zh-CN" altLang="en-US" sz="2400" b="1" spc="100" dirty="0">
                <a:solidFill>
                  <a:srgbClr val="485157"/>
                </a:solidFill>
                <a:latin typeface="微软雅黑" panose="020B0503020204020204" pitchFamily="34" charset="-122"/>
                <a:ea typeface="微软雅黑" panose="020B0503020204020204" pitchFamily="34" charset="-122"/>
                <a:sym typeface="+mn-ea"/>
              </a:rPr>
              <a:t>操作步骤</a:t>
            </a:r>
            <a:endParaRPr lang="zh-CN" altLang="en-US" sz="2400" b="1" spc="100" dirty="0">
              <a:solidFill>
                <a:srgbClr val="485157"/>
              </a:solidFill>
              <a:latin typeface="微软雅黑" panose="020B0503020204020204" pitchFamily="34" charset="-122"/>
              <a:ea typeface="微软雅黑" panose="020B0503020204020204" pitchFamily="34" charset="-122"/>
            </a:endParaRPr>
          </a:p>
        </p:txBody>
      </p:sp>
      <p:cxnSp>
        <p:nvCxnSpPr>
          <p:cNvPr id="3" name="直接连接符 2"/>
          <p:cNvCxnSpPr/>
          <p:nvPr>
            <p:custDataLst>
              <p:tags r:id="rId2"/>
            </p:custDataLst>
          </p:nvPr>
        </p:nvCxnSpPr>
        <p:spPr>
          <a:xfrm>
            <a:off x="2110111" y="2190736"/>
            <a:ext cx="4232777" cy="0"/>
          </a:xfrm>
          <a:prstGeom prst="line">
            <a:avLst/>
          </a:prstGeom>
          <a:noFill/>
          <a:ln w="19050" cap="flat" cmpd="sng" algn="ctr">
            <a:solidFill>
              <a:srgbClr val="485157"/>
            </a:solidFill>
            <a:prstDash val="solid"/>
            <a:miter lim="800000"/>
          </a:ln>
          <a:effectLst/>
        </p:spPr>
      </p:cxnSp>
      <p:sp>
        <p:nvSpPr>
          <p:cNvPr id="7" name="自选图形 13"/>
          <p:cNvSpPr/>
          <p:nvPr>
            <p:custDataLst>
              <p:tags r:id="rId3"/>
            </p:custDataLst>
          </p:nvPr>
        </p:nvSpPr>
        <p:spPr>
          <a:xfrm>
            <a:off x="1907540" y="2286000"/>
            <a:ext cx="5824855" cy="1647825"/>
          </a:xfrm>
          <a:prstGeom prst="roundRect">
            <a:avLst>
              <a:gd name="adj" fmla="val 16667"/>
            </a:avLst>
          </a:prstGeom>
          <a:solidFill>
            <a:srgbClr val="FFFF00"/>
          </a:solidFill>
          <a:ln w="38100" cap="flat" cmpd="sng">
            <a:solidFill>
              <a:srgbClr val="F2F2F2"/>
            </a:solidFill>
            <a:prstDash val="solid"/>
            <a:headEnd type="none" w="med" len="med"/>
            <a:tailEnd type="none" w="med" len="med"/>
          </a:ln>
          <a:effectLst>
            <a:outerShdw dist="28398" dir="3806096" algn="ctr" rotWithShape="0">
              <a:srgbClr val="974706">
                <a:alpha val="50000"/>
              </a:srgbClr>
            </a:outerShdw>
          </a:effectLst>
        </p:spPr>
        <p:txBody>
          <a:bodyPr anchor="ctr"/>
          <a:p>
            <a:pPr algn="just" eaLnBrk="1" hangingPunct="1">
              <a:lnSpc>
                <a:spcPts val="2000"/>
              </a:lnSpc>
              <a:spcAft>
                <a:spcPts val="600"/>
              </a:spcAft>
              <a:buFont typeface="Arial" panose="020B0604020202020204" pitchFamily="34" charset="0"/>
            </a:pPr>
            <a:r>
              <a:rPr lang="zh-CN" altLang="en-US" sz="1200" b="1" dirty="0">
                <a:latin typeface="微软雅黑" panose="020B0503020204020204" pitchFamily="34" charset="-122"/>
                <a:ea typeface="微软雅黑" panose="020B0503020204020204" pitchFamily="34" charset="-122"/>
              </a:rPr>
              <a:t>特别提醒：</a:t>
            </a:r>
            <a:endParaRPr lang="en-US" altLang="zh-CN" sz="1200" b="1" dirty="0">
              <a:latin typeface="微软雅黑" panose="020B0503020204020204" pitchFamily="34" charset="-122"/>
              <a:ea typeface="微软雅黑" panose="020B0503020204020204" pitchFamily="34" charset="-122"/>
            </a:endParaRPr>
          </a:p>
          <a:p>
            <a:pPr algn="just" eaLnBrk="1" hangingPunct="1">
              <a:lnSpc>
                <a:spcPts val="2000"/>
              </a:lnSpc>
              <a:spcAft>
                <a:spcPts val="600"/>
              </a:spcAft>
              <a:buFont typeface="Arial" panose="020B0604020202020204" pitchFamily="34" charset="0"/>
            </a:pPr>
            <a:r>
              <a:rPr lang="zh-CN" altLang="en-US" sz="1200" b="1" dirty="0">
                <a:latin typeface="微软雅黑" panose="020B0503020204020204" pitchFamily="34" charset="-122"/>
                <a:ea typeface="微软雅黑" panose="020B0503020204020204" pitchFamily="34" charset="-122"/>
              </a:rPr>
              <a:t>1.</a:t>
            </a:r>
            <a:r>
              <a:rPr lang="en-US" altLang="zh-CN" sz="1200" b="1" dirty="0">
                <a:latin typeface="微软雅黑" panose="020B0503020204020204" pitchFamily="34" charset="-122"/>
                <a:ea typeface="微软雅黑" panose="020B0503020204020204" pitchFamily="34" charset="-122"/>
              </a:rPr>
              <a:t>PC</a:t>
            </a:r>
            <a:r>
              <a:rPr lang="zh-CN" altLang="en-US" sz="1200" b="1" dirty="0">
                <a:latin typeface="微软雅黑" panose="020B0503020204020204" pitchFamily="34" charset="-122"/>
                <a:ea typeface="微软雅黑" panose="020B0503020204020204" pitchFamily="34" charset="-122"/>
              </a:rPr>
              <a:t>端操作可参考手机端操作步骤。</a:t>
            </a:r>
            <a:endParaRPr lang="zh-CN" altLang="en-US" sz="1200" b="1" dirty="0">
              <a:latin typeface="微软雅黑" panose="020B0503020204020204" pitchFamily="34" charset="-122"/>
              <a:ea typeface="微软雅黑" panose="020B0503020204020204" pitchFamily="34" charset="-122"/>
            </a:endParaRPr>
          </a:p>
          <a:p>
            <a:pPr algn="just" eaLnBrk="1" hangingPunct="1">
              <a:lnSpc>
                <a:spcPts val="2000"/>
              </a:lnSpc>
              <a:spcAft>
                <a:spcPts val="600"/>
              </a:spcAft>
              <a:buFont typeface="Arial" panose="020B0604020202020204" pitchFamily="34" charset="0"/>
            </a:pPr>
            <a:r>
              <a:rPr lang="zh-CN" altLang="en-US" sz="1200" b="1" dirty="0">
                <a:latin typeface="微软雅黑" panose="020B0503020204020204" pitchFamily="34" charset="-122"/>
                <a:ea typeface="微软雅黑" panose="020B0503020204020204" pitchFamily="34" charset="-122"/>
              </a:rPr>
              <a:t>2.系统会根据登录的</a:t>
            </a:r>
            <a:r>
              <a:rPr lang="en-US" altLang="zh-CN" sz="1200" b="1" dirty="0">
                <a:latin typeface="微软雅黑" panose="020B0503020204020204" pitchFamily="34" charset="-122"/>
                <a:ea typeface="微软雅黑" panose="020B0503020204020204" pitchFamily="34" charset="-122"/>
              </a:rPr>
              <a:t>e</a:t>
            </a:r>
            <a:r>
              <a:rPr lang="zh-CN" altLang="en-US" sz="1200" b="1" dirty="0">
                <a:latin typeface="微软雅黑" panose="020B0503020204020204" pitchFamily="34" charset="-122"/>
                <a:ea typeface="微软雅黑" panose="020B0503020204020204" pitchFamily="34" charset="-122"/>
              </a:rPr>
              <a:t>福州或闽政通账号，查找同户下适龄儿童信息和不动产信息，简化报名过程，建议与适龄儿童在同一户口本上的家长进行预报名操作。</a:t>
            </a:r>
            <a:endParaRPr lang="en-US" altLang="zh-CN" sz="1200" b="1" dirty="0">
              <a:latin typeface="微软雅黑" panose="020B0503020204020204" pitchFamily="34" charset="-122"/>
              <a:ea typeface="微软雅黑" panose="020B0503020204020204" pitchFamily="34" charset="-122"/>
            </a:endParaRPr>
          </a:p>
          <a:p>
            <a:pPr algn="just" eaLnBrk="1" hangingPunct="1">
              <a:lnSpc>
                <a:spcPts val="2000"/>
              </a:lnSpc>
              <a:spcAft>
                <a:spcPts val="600"/>
              </a:spcAft>
              <a:buFont typeface="Arial" panose="020B0604020202020204" pitchFamily="34" charset="0"/>
            </a:pPr>
            <a:endParaRPr lang="zh-CN" altLang="en-US" sz="1200" b="1" dirty="0">
              <a:latin typeface="微软雅黑" panose="020B0503020204020204" pitchFamily="34" charset="-122"/>
              <a:ea typeface="微软雅黑" panose="020B0503020204020204" pitchFamily="34" charset="-122"/>
            </a:endParaRPr>
          </a:p>
        </p:txBody>
      </p:sp>
    </p:spTree>
  </p:cSld>
  <p:clrMapOvr>
    <a:masterClrMapping/>
  </p:clrMapOvr>
  <p:transition spd="slow" advTm="514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5"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000000"/>
                                          </p:val>
                                        </p:tav>
                                        <p:tav tm="100000">
                                          <p:val>
                                            <p:strVal val="#ppt_w"/>
                                          </p:val>
                                        </p:tav>
                                      </p:tavLst>
                                    </p:anim>
                                    <p:anim calcmode="lin" valueType="num">
                                      <p:cBhvr>
                                        <p:cTn id="8" dur="1000" fill="hold"/>
                                        <p:tgtEl>
                                          <p:spTgt spid="7"/>
                                        </p:tgtEl>
                                        <p:attrNameLst>
                                          <p:attrName>ppt_h</p:attrName>
                                        </p:attrNameLst>
                                      </p:cBhvr>
                                      <p:tavLst>
                                        <p:tav tm="0">
                                          <p:val>
                                            <p:fltVal val="0.000000"/>
                                          </p:val>
                                        </p:tav>
                                        <p:tav tm="100000">
                                          <p:val>
                                            <p:strVal val="#ppt_h"/>
                                          </p:val>
                                        </p:tav>
                                      </p:tavLst>
                                    </p:anim>
                                    <p:anim calcmode="lin" valueType="num">
                                      <p:cBhvr>
                                        <p:cTn id="9" dur="1000" fill="hold"/>
                                        <p:tgtEl>
                                          <p:spTgt spid="7"/>
                                        </p:tgtEl>
                                        <p:attrNameLst>
                                          <p:attrName>ppt_x</p:attrName>
                                        </p:attrNameLst>
                                      </p:cBhvr>
                                      <p:tavLst>
                                        <p:tav tm="0" fmla="#ppt_x+(cos(-2*pi*(1-$))*-#ppt_x-sin(-2*pi*(1-$))*(1-#ppt_y))*(1-$)">
                                          <p:val>
                                            <p:fltVal val="0.000000"/>
                                          </p:val>
                                        </p:tav>
                                        <p:tav tm="100000">
                                          <p:val>
                                            <p:fltVal val="1.000000"/>
                                          </p:val>
                                        </p:tav>
                                      </p:tavLst>
                                    </p:anim>
                                    <p:anim calcmode="lin" valueType="num">
                                      <p:cBhvr>
                                        <p:cTn id="10" dur="1000" fill="hold"/>
                                        <p:tgtEl>
                                          <p:spTgt spid="7"/>
                                        </p:tgtEl>
                                        <p:attrNameLst>
                                          <p:attrName>ppt_y</p:attrName>
                                        </p:attrNameLst>
                                      </p:cBhvr>
                                      <p:tavLst>
                                        <p:tav tm="0" fmla="#ppt_y+(sin(-2*pi*(1-$))*-#ppt_x+cos(-2*pi*(1-$))*(1-#ppt_y))*(1-$)">
                                          <p:val>
                                            <p:fltVal val="0.000000"/>
                                          </p:val>
                                        </p:tav>
                                        <p:tav tm="100000">
                                          <p:val>
                                            <p:fltVal val="1.000000"/>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7410" name="标题 1"/>
          <p:cNvSpPr>
            <a:spLocks noGrp="1"/>
          </p:cNvSpPr>
          <p:nvPr>
            <p:ph type="ctrTitle"/>
          </p:nvPr>
        </p:nvSpPr>
        <p:spPr>
          <a:xfrm>
            <a:off x="925830" y="121285"/>
            <a:ext cx="7770495" cy="502920"/>
          </a:xfrm>
        </p:spPr>
        <p:txBody>
          <a:bodyPr vert="horz" wrap="square" lIns="91440" tIns="45720" rIns="91440" bIns="45720" anchor="b"/>
          <a:p>
            <a:pPr eaLnBrk="1" hangingPunct="1">
              <a:lnSpc>
                <a:spcPct val="200000"/>
              </a:lnSpc>
              <a:buClrTx/>
              <a:buSzTx/>
            </a:pPr>
            <a:r>
              <a:rPr lang="zh-CN" altLang="en-US" sz="2400" kern="1200" dirty="0">
                <a:solidFill>
                  <a:srgbClr val="606060"/>
                </a:solidFill>
                <a:latin typeface="微软雅黑" panose="020B0503020204020204" pitchFamily="34" charset="-122"/>
                <a:ea typeface="微软雅黑" panose="020B0503020204020204" pitchFamily="34" charset="-122"/>
                <a:cs typeface="宋体" panose="02010600030101010101" pitchFamily="2" charset="-122"/>
              </a:rPr>
              <a:t>公办小学预报名操作步骤</a:t>
            </a:r>
            <a:endParaRPr lang="zh-CN" altLang="en-US" sz="2400" kern="1200" dirty="0">
              <a:solidFill>
                <a:srgbClr val="606060"/>
              </a:solidFill>
              <a:latin typeface="微软雅黑" panose="020B0503020204020204" pitchFamily="34" charset="-122"/>
              <a:ea typeface="微软雅黑" panose="020B0503020204020204" pitchFamily="34" charset="-122"/>
              <a:cs typeface="宋体" panose="02010600030101010101" pitchFamily="2" charset="-122"/>
            </a:endParaRPr>
          </a:p>
        </p:txBody>
      </p:sp>
      <p:sp>
        <p:nvSpPr>
          <p:cNvPr id="16" name="Freeform 9"/>
          <p:cNvSpPr/>
          <p:nvPr>
            <p:custDataLst>
              <p:tags r:id="rId1"/>
            </p:custDataLst>
          </p:nvPr>
        </p:nvSpPr>
        <p:spPr bwMode="gray">
          <a:xfrm rot="20934526">
            <a:off x="953135" y="2419985"/>
            <a:ext cx="7773035" cy="617855"/>
          </a:xfrm>
          <a:custGeom>
            <a:avLst/>
            <a:gdLst>
              <a:gd name="T0" fmla="*/ 0 w 4371"/>
              <a:gd name="T1" fmla="*/ 2147483647 h 1066"/>
              <a:gd name="T2" fmla="*/ 2147483647 w 4371"/>
              <a:gd name="T3" fmla="*/ 2147483647 h 1066"/>
              <a:gd name="T4" fmla="*/ 2147483647 w 4371"/>
              <a:gd name="T5" fmla="*/ 2147483647 h 1066"/>
              <a:gd name="T6" fmla="*/ 2147483647 w 4371"/>
              <a:gd name="T7" fmla="*/ 2147483647 h 1066"/>
              <a:gd name="T8" fmla="*/ 2147483647 w 4371"/>
              <a:gd name="T9" fmla="*/ 2147483647 h 1066"/>
              <a:gd name="T10" fmla="*/ 2147483647 w 4371"/>
              <a:gd name="T11" fmla="*/ 2147483647 h 1066"/>
              <a:gd name="T12" fmla="*/ 2147483647 w 4371"/>
              <a:gd name="T13" fmla="*/ 0 h 1066"/>
              <a:gd name="T14" fmla="*/ 2147483647 w 4371"/>
              <a:gd name="T15" fmla="*/ 2147483647 h 1066"/>
              <a:gd name="T16" fmla="*/ 2147483647 w 4371"/>
              <a:gd name="T17" fmla="*/ 2147483647 h 1066"/>
              <a:gd name="T18" fmla="*/ 2147483647 w 4371"/>
              <a:gd name="T19" fmla="*/ 2147483647 h 1066"/>
              <a:gd name="T20" fmla="*/ 2147483647 w 4371"/>
              <a:gd name="T21" fmla="*/ 2147483647 h 1066"/>
              <a:gd name="T22" fmla="*/ 2147483647 w 4371"/>
              <a:gd name="T23" fmla="*/ 2147483647 h 1066"/>
              <a:gd name="T24" fmla="*/ 2147483647 w 4371"/>
              <a:gd name="T25" fmla="*/ 2147483647 h 1066"/>
              <a:gd name="T26" fmla="*/ 2147483647 w 4371"/>
              <a:gd name="T27" fmla="*/ 2147483647 h 1066"/>
              <a:gd name="T28" fmla="*/ 2147483647 w 4371"/>
              <a:gd name="T29" fmla="*/ 2147483647 h 1066"/>
              <a:gd name="T30" fmla="*/ 0 w 4371"/>
              <a:gd name="T31" fmla="*/ 2147483647 h 106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371"/>
              <a:gd name="T49" fmla="*/ 0 h 1066"/>
              <a:gd name="T50" fmla="*/ 4371 w 4371"/>
              <a:gd name="T51" fmla="*/ 1066 h 106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371" h="1066">
                <a:moveTo>
                  <a:pt x="0" y="845"/>
                </a:moveTo>
                <a:lnTo>
                  <a:pt x="1523" y="313"/>
                </a:lnTo>
                <a:lnTo>
                  <a:pt x="1610" y="617"/>
                </a:lnTo>
                <a:lnTo>
                  <a:pt x="2720" y="243"/>
                </a:lnTo>
                <a:lnTo>
                  <a:pt x="2784" y="538"/>
                </a:lnTo>
                <a:lnTo>
                  <a:pt x="3882" y="266"/>
                </a:lnTo>
                <a:lnTo>
                  <a:pt x="3795" y="0"/>
                </a:lnTo>
                <a:lnTo>
                  <a:pt x="4371" y="269"/>
                </a:lnTo>
                <a:lnTo>
                  <a:pt x="3961" y="832"/>
                </a:lnTo>
                <a:lnTo>
                  <a:pt x="3912" y="542"/>
                </a:lnTo>
                <a:lnTo>
                  <a:pt x="2594" y="921"/>
                </a:lnTo>
                <a:lnTo>
                  <a:pt x="2509" y="620"/>
                </a:lnTo>
                <a:lnTo>
                  <a:pt x="1344" y="968"/>
                </a:lnTo>
                <a:lnTo>
                  <a:pt x="1280" y="666"/>
                </a:lnTo>
                <a:lnTo>
                  <a:pt x="67" y="1066"/>
                </a:lnTo>
                <a:lnTo>
                  <a:pt x="0" y="845"/>
                </a:lnTo>
                <a:close/>
              </a:path>
            </a:pathLst>
          </a:custGeom>
          <a:gradFill flip="none" rotWithShape="1">
            <a:gsLst>
              <a:gs pos="0">
                <a:srgbClr val="22FF9B"/>
              </a:gs>
              <a:gs pos="100000">
                <a:srgbClr val="FFFFFF"/>
              </a:gs>
            </a:gsLst>
            <a:lin ang="0" scaled="1"/>
            <a:tileRect/>
          </a:gradFill>
          <a:ln w="9525">
            <a:solidFill>
              <a:schemeClr val="accent1">
                <a:lumMod val="75000"/>
                <a:alpha val="70000"/>
              </a:schemeClr>
            </a:solidFill>
            <a:round/>
          </a:ln>
          <a:scene3d>
            <a:camera prst="legacyPerspectiveTopRight">
              <a:rot lat="600000" lon="20999988" rev="0"/>
            </a:camera>
            <a:lightRig rig="legacyFlat4" dir="b"/>
          </a:scene3d>
          <a:sp3d extrusionH="163500" prstMaterial="legacyMatte">
            <a:bevelT w="13500" h="13500" prst="angle"/>
            <a:bevelB w="13500" h="13500" prst="angle"/>
            <a:extrusionClr>
              <a:srgbClr val="FF9933"/>
            </a:extrusionClr>
          </a:sp3d>
        </p:spPr>
        <p:txBody>
          <a:bodyPr wrap="none" anchor="ctr">
            <a:flatTx/>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宋体" panose="02010600030101010101" pitchFamily="2" charset="-122"/>
            </a:endParaRPr>
          </a:p>
        </p:txBody>
      </p:sp>
      <p:grpSp>
        <p:nvGrpSpPr>
          <p:cNvPr id="4" name="组 3"/>
          <p:cNvGrpSpPr/>
          <p:nvPr>
            <p:custDataLst>
              <p:tags r:id="rId2"/>
            </p:custDataLst>
          </p:nvPr>
        </p:nvGrpSpPr>
        <p:grpSpPr>
          <a:xfrm>
            <a:off x="35243" y="4227513"/>
            <a:ext cx="2346844" cy="737235"/>
            <a:chOff x="363786" y="5623908"/>
            <a:chExt cx="2347173" cy="983185"/>
          </a:xfrm>
        </p:grpSpPr>
        <p:sp>
          <p:nvSpPr>
            <p:cNvPr id="17433" name="矩形 1"/>
            <p:cNvSpPr/>
            <p:nvPr>
              <p:custDataLst>
                <p:tags r:id="rId3"/>
              </p:custDataLst>
            </p:nvPr>
          </p:nvSpPr>
          <p:spPr>
            <a:xfrm>
              <a:off x="927629" y="5623908"/>
              <a:ext cx="1783330" cy="983185"/>
            </a:xfrm>
            <a:prstGeom prst="rect">
              <a:avLst/>
            </a:prstGeom>
            <a:noFill/>
            <a:ln w="9525">
              <a:noFill/>
            </a:ln>
          </p:spPr>
          <p:txBody>
            <a:bodyPr wrap="none">
              <a:spAutoFit/>
            </a:bodyPr>
            <a:p>
              <a:pPr algn="ctr" eaLnBrk="1" hangingPunct="1">
                <a:buFont typeface="Arial" panose="020B0604020202020204" pitchFamily="34" charset="0"/>
              </a:pPr>
              <a:r>
                <a:rPr lang="zh-CN" b="1" dirty="0">
                  <a:solidFill>
                    <a:srgbClr val="606060"/>
                  </a:solidFill>
                  <a:latin typeface="微软雅黑" panose="020B0503020204020204" pitchFamily="34" charset="-122"/>
                  <a:ea typeface="微软雅黑" panose="020B0503020204020204" pitchFamily="34" charset="-122"/>
                  <a:sym typeface="+mn-ea"/>
                </a:rPr>
                <a:t>进入预报名入口</a:t>
              </a:r>
              <a:endParaRPr lang="zh-CN" b="1" dirty="0">
                <a:solidFill>
                  <a:srgbClr val="606060"/>
                </a:solidFill>
                <a:latin typeface="微软雅黑" panose="020B0503020204020204" pitchFamily="34" charset="-122"/>
                <a:ea typeface="微软雅黑" panose="020B0503020204020204" pitchFamily="34" charset="-122"/>
              </a:endParaRPr>
            </a:p>
            <a:p>
              <a:pPr algn="ctr" eaLnBrk="1" hangingPunct="1">
                <a:buFont typeface="Arial" panose="020B0604020202020204" pitchFamily="34" charset="0"/>
              </a:pPr>
              <a:r>
                <a:rPr lang="zh-CN" sz="1200" b="1" dirty="0">
                  <a:solidFill>
                    <a:srgbClr val="606060"/>
                  </a:solidFill>
                  <a:latin typeface="微软雅黑" panose="020B0503020204020204" pitchFamily="34" charset="-122"/>
                  <a:ea typeface="微软雅黑" panose="020B0503020204020204" pitchFamily="34" charset="-122"/>
                  <a:sym typeface="+mn-ea"/>
                </a:rPr>
                <a:t>（</a:t>
              </a:r>
              <a:r>
                <a:rPr lang="en-US" altLang="zh-CN" sz="1200" b="1" dirty="0">
                  <a:solidFill>
                    <a:srgbClr val="606060"/>
                  </a:solidFill>
                  <a:latin typeface="微软雅黑" panose="020B0503020204020204" pitchFamily="34" charset="-122"/>
                  <a:ea typeface="微软雅黑" panose="020B0503020204020204" pitchFamily="34" charset="-122"/>
                  <a:sym typeface="+mn-ea"/>
                </a:rPr>
                <a:t>e福州 </a:t>
              </a:r>
              <a:r>
                <a:rPr lang="zh-CN" altLang="en-US" sz="1200" b="1" dirty="0">
                  <a:solidFill>
                    <a:srgbClr val="606060"/>
                  </a:solidFill>
                  <a:latin typeface="微软雅黑" panose="020B0503020204020204" pitchFamily="34" charset="-122"/>
                  <a:ea typeface="微软雅黑" panose="020B0503020204020204" pitchFamily="34" charset="-122"/>
                  <a:sym typeface="+mn-ea"/>
                </a:rPr>
                <a:t>或</a:t>
              </a:r>
              <a:r>
                <a:rPr lang="en-US" altLang="zh-CN" sz="1200" b="1" dirty="0">
                  <a:solidFill>
                    <a:srgbClr val="606060"/>
                  </a:solidFill>
                  <a:latin typeface="微软雅黑" panose="020B0503020204020204" pitchFamily="34" charset="-122"/>
                  <a:ea typeface="微软雅黑" panose="020B0503020204020204" pitchFamily="34" charset="-122"/>
                  <a:sym typeface="+mn-ea"/>
                </a:rPr>
                <a:t> </a:t>
              </a:r>
              <a:r>
                <a:rPr lang="zh-CN" altLang="en-US" sz="1200" b="1" dirty="0">
                  <a:solidFill>
                    <a:srgbClr val="606060"/>
                  </a:solidFill>
                  <a:latin typeface="微软雅黑" panose="020B0503020204020204" pitchFamily="34" charset="-122"/>
                  <a:ea typeface="微软雅黑" panose="020B0503020204020204" pitchFamily="34" charset="-122"/>
                  <a:sym typeface="+mn-ea"/>
                </a:rPr>
                <a:t>闽政通</a:t>
              </a:r>
              <a:r>
                <a:rPr lang="zh-CN" sz="1200" b="1" dirty="0">
                  <a:solidFill>
                    <a:srgbClr val="606060"/>
                  </a:solidFill>
                  <a:latin typeface="微软雅黑" panose="020B0503020204020204" pitchFamily="34" charset="-122"/>
                  <a:ea typeface="微软雅黑" panose="020B0503020204020204" pitchFamily="34" charset="-122"/>
                  <a:sym typeface="+mn-ea"/>
                </a:rPr>
                <a:t>）</a:t>
              </a:r>
              <a:endParaRPr lang="en-US" altLang="zh-CN" sz="1200" b="1" dirty="0">
                <a:solidFill>
                  <a:srgbClr val="606060"/>
                </a:solidFill>
                <a:latin typeface="微软雅黑" panose="020B0503020204020204" pitchFamily="34" charset="-122"/>
                <a:ea typeface="微软雅黑" panose="020B0503020204020204" pitchFamily="34" charset="-122"/>
              </a:endParaRPr>
            </a:p>
            <a:p>
              <a:pPr eaLnBrk="1" hangingPunct="1">
                <a:buFont typeface="Arial" panose="020B0604020202020204" pitchFamily="34" charset="0"/>
              </a:pPr>
              <a:endParaRPr lang="zh-CN" altLang="en-US" sz="1200" b="1" dirty="0">
                <a:solidFill>
                  <a:srgbClr val="606060"/>
                </a:solidFill>
                <a:latin typeface="微软雅黑" panose="020B0503020204020204" pitchFamily="34" charset="-122"/>
                <a:ea typeface="微软雅黑" panose="020B0503020204020204" pitchFamily="34" charset="-122"/>
              </a:endParaRPr>
            </a:p>
          </p:txBody>
        </p:sp>
        <p:sp>
          <p:nvSpPr>
            <p:cNvPr id="22" name="Oval 4"/>
            <p:cNvSpPr>
              <a:spLocks noChangeArrowheads="1"/>
            </p:cNvSpPr>
            <p:nvPr>
              <p:custDataLst>
                <p:tags r:id="rId4"/>
              </p:custDataLst>
            </p:nvPr>
          </p:nvSpPr>
          <p:spPr bwMode="gray">
            <a:xfrm>
              <a:off x="363786" y="5625177"/>
              <a:ext cx="600159" cy="616079"/>
            </a:xfrm>
            <a:prstGeom prst="ellipse">
              <a:avLst/>
            </a:prstGeom>
            <a:solidFill>
              <a:srgbClr val="E49514">
                <a:alpha val="79999"/>
              </a:srgbClr>
            </a:solidFill>
            <a:ln w="57150">
              <a:solidFill>
                <a:srgbClr val="FFFFFF"/>
              </a:solidFill>
              <a:rou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Arial" panose="020B0604020202020204" pitchFamily="34" charset="0"/>
                <a:ea typeface="宋体" panose="02010600030101010101" pitchFamily="2" charset="-122"/>
                <a:cs typeface="宋体" panose="02010600030101010101" pitchFamily="2" charset="-122"/>
              </a:endParaRPr>
            </a:p>
          </p:txBody>
        </p:sp>
        <p:sp>
          <p:nvSpPr>
            <p:cNvPr id="23" name="Text Box 5"/>
            <p:cNvSpPr txBox="1">
              <a:spLocks noChangeArrowheads="1"/>
            </p:cNvSpPr>
            <p:nvPr>
              <p:custDataLst>
                <p:tags r:id="rId5"/>
              </p:custDataLst>
            </p:nvPr>
          </p:nvSpPr>
          <p:spPr bwMode="gray">
            <a:xfrm>
              <a:off x="395540" y="5733150"/>
              <a:ext cx="531887" cy="493285"/>
            </a:xfrm>
            <a:prstGeom prst="rect">
              <a:avLst/>
            </a:prstGeom>
            <a:noFill/>
            <a:ln>
              <a:noFill/>
            </a:ln>
          </p:spPr>
          <p:txBody>
            <a:bodyPr>
              <a:spAutoFit/>
            </a:bodyPr>
            <a:lstStyle>
              <a:lvl1pPr>
                <a:defRPr kumimoji="1" sz="2400">
                  <a:solidFill>
                    <a:schemeClr val="tx1"/>
                  </a:solidFill>
                  <a:latin typeface="Arial" panose="020B0604020202020204" pitchFamily="34" charset="0"/>
                  <a:ea typeface="宋体" panose="02010600030101010101" pitchFamily="2" charset="-122"/>
                  <a:cs typeface="宋体" panose="02010600030101010101" pitchFamily="2" charset="-122"/>
                </a:defRPr>
              </a:lvl1pPr>
              <a:lvl2pPr marL="742950" indent="-285750">
                <a:defRPr kumimoji="1" sz="2400">
                  <a:solidFill>
                    <a:schemeClr val="tx1"/>
                  </a:solidFill>
                  <a:latin typeface="Arial" panose="020B0604020202020204" pitchFamily="34" charset="0"/>
                  <a:ea typeface="宋体" panose="02010600030101010101" pitchFamily="2" charset="-122"/>
                </a:defRPr>
              </a:lvl2pPr>
              <a:lvl3pPr marL="1143000" indent="-228600">
                <a:defRPr kumimoji="1" sz="2400">
                  <a:solidFill>
                    <a:schemeClr val="tx1"/>
                  </a:solidFill>
                  <a:latin typeface="Arial" panose="020B0604020202020204" pitchFamily="34" charset="0"/>
                  <a:ea typeface="宋体" panose="02010600030101010101" pitchFamily="2" charset="-122"/>
                </a:defRPr>
              </a:lvl3pPr>
              <a:lvl4pPr marL="1600200" indent="-228600">
                <a:defRPr kumimoji="1" sz="2400">
                  <a:solidFill>
                    <a:schemeClr val="tx1"/>
                  </a:solidFill>
                  <a:latin typeface="Arial" panose="020B0604020202020204" pitchFamily="34" charset="0"/>
                  <a:ea typeface="宋体" panose="02010600030101010101" pitchFamily="2" charset="-122"/>
                </a:defRPr>
              </a:lvl4pPr>
              <a:lvl5pPr marL="2057400" indent="-228600">
                <a:defRPr kumimoji="1" sz="2400">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auto" latinLnBrk="0" hangingPunct="1">
                <a:lnSpc>
                  <a:spcPct val="100000"/>
                </a:lnSpc>
                <a:spcBef>
                  <a:spcPct val="50000"/>
                </a:spcBef>
                <a:spcAft>
                  <a:spcPts val="0"/>
                </a:spcAft>
                <a:buClrTx/>
                <a:buSzTx/>
                <a:buFontTx/>
                <a:buNone/>
                <a:defRPr/>
              </a:pPr>
              <a:r>
                <a:rPr kumimoji="0" lang="en-US" altLang="zh-CN" sz="1800" b="1" i="0" u="none" strike="noStrike" kern="0" cap="none" spc="0" normalizeH="0" baseline="0" noProof="0">
                  <a:ln>
                    <a:noFill/>
                  </a:ln>
                  <a:solidFill>
                    <a:srgbClr val="FFFFFF"/>
                  </a:solidFill>
                  <a:effectLst/>
                  <a:uLnTx/>
                  <a:uFillTx/>
                  <a:latin typeface="Verdana" panose="020B0604030504040204" pitchFamily="34" charset="0"/>
                  <a:ea typeface="宋体" panose="02010600030101010101" pitchFamily="2" charset="-122"/>
                  <a:cs typeface="宋体" panose="02010600030101010101" pitchFamily="2" charset="-122"/>
                </a:rPr>
                <a:t>01</a:t>
              </a:r>
              <a:endParaRPr kumimoji="0" lang="en-US" altLang="zh-CN" sz="1800" b="1" i="0" u="none" strike="noStrike" kern="0" cap="none" spc="0" normalizeH="0" baseline="0" noProof="0">
                <a:ln>
                  <a:noFill/>
                </a:ln>
                <a:solidFill>
                  <a:srgbClr val="FFFFFF"/>
                </a:solidFill>
                <a:effectLst/>
                <a:uLnTx/>
                <a:uFillTx/>
                <a:latin typeface="Verdana" panose="020B0604030504040204" pitchFamily="34" charset="0"/>
                <a:ea typeface="宋体" panose="02010600030101010101" pitchFamily="2" charset="-122"/>
                <a:cs typeface="宋体" panose="02010600030101010101" pitchFamily="2" charset="-122"/>
              </a:endParaRPr>
            </a:p>
          </p:txBody>
        </p:sp>
      </p:grpSp>
      <p:grpSp>
        <p:nvGrpSpPr>
          <p:cNvPr id="5" name="组 4"/>
          <p:cNvGrpSpPr/>
          <p:nvPr>
            <p:custDataLst>
              <p:tags r:id="rId6"/>
            </p:custDataLst>
          </p:nvPr>
        </p:nvGrpSpPr>
        <p:grpSpPr>
          <a:xfrm>
            <a:off x="362903" y="2571229"/>
            <a:ext cx="2860039" cy="660400"/>
            <a:chOff x="363786" y="3377127"/>
            <a:chExt cx="2858775" cy="880296"/>
          </a:xfrm>
        </p:grpSpPr>
        <p:sp>
          <p:nvSpPr>
            <p:cNvPr id="24" name="Oval 8"/>
            <p:cNvSpPr>
              <a:spLocks noChangeArrowheads="1"/>
            </p:cNvSpPr>
            <p:nvPr>
              <p:custDataLst>
                <p:tags r:id="rId7"/>
              </p:custDataLst>
            </p:nvPr>
          </p:nvSpPr>
          <p:spPr bwMode="gray">
            <a:xfrm>
              <a:off x="363786" y="3393058"/>
              <a:ext cx="599810" cy="615785"/>
            </a:xfrm>
            <a:prstGeom prst="ellipse">
              <a:avLst/>
            </a:prstGeom>
            <a:solidFill>
              <a:srgbClr val="6E9349">
                <a:alpha val="79999"/>
              </a:srgbClr>
            </a:solidFill>
            <a:ln w="57150">
              <a:solidFill>
                <a:srgbClr val="FFFFFF"/>
              </a:solidFill>
              <a:rou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Arial" panose="020B0604020202020204" pitchFamily="34" charset="0"/>
                <a:ea typeface="宋体" panose="02010600030101010101" pitchFamily="2" charset="-122"/>
                <a:cs typeface="宋体" panose="02010600030101010101" pitchFamily="2" charset="-122"/>
              </a:endParaRPr>
            </a:p>
          </p:txBody>
        </p:sp>
        <p:sp>
          <p:nvSpPr>
            <p:cNvPr id="25" name="Text Box 9"/>
            <p:cNvSpPr txBox="1">
              <a:spLocks noChangeArrowheads="1"/>
            </p:cNvSpPr>
            <p:nvPr>
              <p:custDataLst>
                <p:tags r:id="rId8"/>
              </p:custDataLst>
            </p:nvPr>
          </p:nvSpPr>
          <p:spPr bwMode="gray">
            <a:xfrm>
              <a:off x="395522" y="3492516"/>
              <a:ext cx="531577" cy="493050"/>
            </a:xfrm>
            <a:prstGeom prst="rect">
              <a:avLst/>
            </a:prstGeom>
            <a:noFill/>
            <a:ln>
              <a:noFill/>
            </a:ln>
          </p:spPr>
          <p:txBody>
            <a:bodyPr>
              <a:spAutoFit/>
            </a:bodyPr>
            <a:lstStyle>
              <a:lvl1pPr>
                <a:defRPr kumimoji="1" sz="2400">
                  <a:solidFill>
                    <a:schemeClr val="tx1"/>
                  </a:solidFill>
                  <a:latin typeface="Arial" panose="020B0604020202020204" pitchFamily="34" charset="0"/>
                  <a:ea typeface="宋体" panose="02010600030101010101" pitchFamily="2" charset="-122"/>
                  <a:cs typeface="宋体" panose="02010600030101010101" pitchFamily="2" charset="-122"/>
                </a:defRPr>
              </a:lvl1pPr>
              <a:lvl2pPr marL="742950" indent="-285750">
                <a:defRPr kumimoji="1" sz="2400">
                  <a:solidFill>
                    <a:schemeClr val="tx1"/>
                  </a:solidFill>
                  <a:latin typeface="Arial" panose="020B0604020202020204" pitchFamily="34" charset="0"/>
                  <a:ea typeface="宋体" panose="02010600030101010101" pitchFamily="2" charset="-122"/>
                </a:defRPr>
              </a:lvl2pPr>
              <a:lvl3pPr marL="1143000" indent="-228600">
                <a:defRPr kumimoji="1" sz="2400">
                  <a:solidFill>
                    <a:schemeClr val="tx1"/>
                  </a:solidFill>
                  <a:latin typeface="Arial" panose="020B0604020202020204" pitchFamily="34" charset="0"/>
                  <a:ea typeface="宋体" panose="02010600030101010101" pitchFamily="2" charset="-122"/>
                </a:defRPr>
              </a:lvl3pPr>
              <a:lvl4pPr marL="1600200" indent="-228600">
                <a:defRPr kumimoji="1" sz="2400">
                  <a:solidFill>
                    <a:schemeClr val="tx1"/>
                  </a:solidFill>
                  <a:latin typeface="Arial" panose="020B0604020202020204" pitchFamily="34" charset="0"/>
                  <a:ea typeface="宋体" panose="02010600030101010101" pitchFamily="2" charset="-122"/>
                </a:defRPr>
              </a:lvl4pPr>
              <a:lvl5pPr marL="2057400" indent="-228600">
                <a:defRPr kumimoji="1" sz="2400">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auto" latinLnBrk="0" hangingPunct="1">
                <a:lnSpc>
                  <a:spcPct val="100000"/>
                </a:lnSpc>
                <a:spcBef>
                  <a:spcPct val="50000"/>
                </a:spcBef>
                <a:spcAft>
                  <a:spcPts val="0"/>
                </a:spcAft>
                <a:buClrTx/>
                <a:buSzTx/>
                <a:buFontTx/>
                <a:buNone/>
                <a:defRPr/>
              </a:pPr>
              <a:r>
                <a:rPr kumimoji="0" lang="en-US" altLang="zh-CN" sz="1800" b="1" i="0" u="none" strike="noStrike" kern="0" cap="none" spc="0" normalizeH="0" baseline="0" noProof="0" dirty="0">
                  <a:ln>
                    <a:noFill/>
                  </a:ln>
                  <a:solidFill>
                    <a:srgbClr val="FFFFFF"/>
                  </a:solidFill>
                  <a:effectLst/>
                  <a:uLnTx/>
                  <a:uFillTx/>
                  <a:latin typeface="Verdana" panose="020B0604030504040204" pitchFamily="34" charset="0"/>
                  <a:ea typeface="宋体" panose="02010600030101010101" pitchFamily="2" charset="-122"/>
                  <a:cs typeface="宋体" panose="02010600030101010101" pitchFamily="2" charset="-122"/>
                </a:rPr>
                <a:t>02</a:t>
              </a:r>
              <a:endParaRPr kumimoji="0" lang="en-US" altLang="zh-CN" sz="1800" b="1" i="0" u="none" strike="noStrike" kern="0" cap="none" spc="0" normalizeH="0" baseline="0" noProof="0" dirty="0">
                <a:ln>
                  <a:noFill/>
                </a:ln>
                <a:solidFill>
                  <a:srgbClr val="FFFFFF"/>
                </a:solidFill>
                <a:effectLst/>
                <a:uLnTx/>
                <a:uFillTx/>
                <a:latin typeface="Verdana" panose="020B0604030504040204" pitchFamily="34" charset="0"/>
                <a:ea typeface="宋体" panose="02010600030101010101" pitchFamily="2" charset="-122"/>
                <a:cs typeface="宋体" panose="02010600030101010101" pitchFamily="2" charset="-122"/>
              </a:endParaRPr>
            </a:p>
          </p:txBody>
        </p:sp>
        <p:sp>
          <p:nvSpPr>
            <p:cNvPr id="17432" name="矩形 2"/>
            <p:cNvSpPr/>
            <p:nvPr>
              <p:custDataLst>
                <p:tags r:id="rId9"/>
              </p:custDataLst>
            </p:nvPr>
          </p:nvSpPr>
          <p:spPr>
            <a:xfrm>
              <a:off x="939476" y="3377127"/>
              <a:ext cx="2283085" cy="880296"/>
            </a:xfrm>
            <a:prstGeom prst="rect">
              <a:avLst/>
            </a:prstGeom>
            <a:noFill/>
            <a:ln w="9525">
              <a:noFill/>
            </a:ln>
          </p:spPr>
          <p:txBody>
            <a:bodyPr wrap="square">
              <a:noAutofit/>
            </a:bodyPr>
            <a:p>
              <a:pPr algn="l" eaLnBrk="1" hangingPunct="1">
                <a:spcAft>
                  <a:spcPts val="600"/>
                </a:spcAft>
                <a:buFont typeface="Arial" panose="020B0604020202020204" pitchFamily="34" charset="0"/>
              </a:pPr>
              <a:r>
                <a:rPr lang="zh-CN" altLang="en-US" b="1" dirty="0">
                  <a:solidFill>
                    <a:srgbClr val="606060"/>
                  </a:solidFill>
                  <a:latin typeface="微软雅黑" panose="020B0503020204020204" pitchFamily="34" charset="-122"/>
                  <a:ea typeface="微软雅黑" panose="020B0503020204020204" pitchFamily="34" charset="-122"/>
                </a:rPr>
                <a:t>点击</a:t>
              </a:r>
              <a:r>
                <a:rPr lang="en-US" altLang="zh-CN" b="1" dirty="0">
                  <a:solidFill>
                    <a:srgbClr val="606060"/>
                  </a:solidFill>
                  <a:latin typeface="微软雅黑" panose="020B0503020204020204" pitchFamily="34" charset="-122"/>
                  <a:ea typeface="微软雅黑" panose="020B0503020204020204" pitchFamily="34" charset="-122"/>
                </a:rPr>
                <a:t>“</a:t>
              </a:r>
              <a:r>
                <a:rPr lang="zh-CN" altLang="en-US" b="1" dirty="0">
                  <a:solidFill>
                    <a:srgbClr val="606060"/>
                  </a:solidFill>
                  <a:latin typeface="微软雅黑" panose="020B0503020204020204" pitchFamily="34" charset="-122"/>
                  <a:ea typeface="微软雅黑" panose="020B0503020204020204" pitchFamily="34" charset="-122"/>
                </a:rPr>
                <a:t>我要预报名</a:t>
              </a:r>
              <a:r>
                <a:rPr lang="en-US" altLang="zh-CN" b="1" dirty="0">
                  <a:solidFill>
                    <a:srgbClr val="606060"/>
                  </a:solidFill>
                  <a:latin typeface="微软雅黑" panose="020B0503020204020204" pitchFamily="34" charset="-122"/>
                  <a:ea typeface="微软雅黑" panose="020B0503020204020204" pitchFamily="34" charset="-122"/>
                </a:rPr>
                <a:t>”</a:t>
              </a:r>
              <a:r>
                <a:rPr lang="zh-CN" altLang="en-US" b="1" dirty="0">
                  <a:solidFill>
                    <a:srgbClr val="606060"/>
                  </a:solidFill>
                  <a:latin typeface="微软雅黑" panose="020B0503020204020204" pitchFamily="34" charset="-122"/>
                  <a:ea typeface="微软雅黑" panose="020B0503020204020204" pitchFamily="34" charset="-122"/>
                </a:rPr>
                <a:t>，</a:t>
              </a:r>
              <a:r>
                <a:rPr lang="zh-CN" altLang="en-US" b="1" dirty="0">
                  <a:solidFill>
                    <a:srgbClr val="606060"/>
                  </a:solidFill>
                  <a:latin typeface="微软雅黑" panose="020B0503020204020204" pitchFamily="34" charset="-122"/>
                  <a:ea typeface="微软雅黑" panose="020B0503020204020204" pitchFamily="34" charset="-122"/>
                  <a:sym typeface="+mn-ea"/>
                </a:rPr>
                <a:t>选择辖区，阅读细则</a:t>
              </a:r>
              <a:endParaRPr lang="zh-CN" altLang="en-US" b="1" dirty="0">
                <a:solidFill>
                  <a:srgbClr val="606060"/>
                </a:solidFill>
                <a:latin typeface="微软雅黑" panose="020B0503020204020204" pitchFamily="34" charset="-122"/>
                <a:ea typeface="微软雅黑" panose="020B0503020204020204" pitchFamily="34" charset="-122"/>
              </a:endParaRPr>
            </a:p>
            <a:p>
              <a:pPr algn="l" eaLnBrk="1" hangingPunct="1">
                <a:spcAft>
                  <a:spcPts val="600"/>
                </a:spcAft>
                <a:buFont typeface="Arial" panose="020B0604020202020204" pitchFamily="34" charset="0"/>
              </a:pPr>
              <a:endParaRPr lang="zh-CN" altLang="en-US" b="1" dirty="0">
                <a:solidFill>
                  <a:srgbClr val="606060"/>
                </a:solidFill>
                <a:latin typeface="微软雅黑" panose="020B0503020204020204" pitchFamily="34" charset="-122"/>
                <a:ea typeface="微软雅黑" panose="020B0503020204020204" pitchFamily="34" charset="-122"/>
              </a:endParaRPr>
            </a:p>
            <a:p>
              <a:pPr eaLnBrk="1" hangingPunct="1">
                <a:spcAft>
                  <a:spcPts val="600"/>
                </a:spcAft>
                <a:buFont typeface="Arial" panose="020B0604020202020204" pitchFamily="34" charset="0"/>
              </a:pPr>
              <a:endParaRPr lang="zh-CN" altLang="en-US" b="1" dirty="0">
                <a:solidFill>
                  <a:srgbClr val="606060"/>
                </a:solidFill>
                <a:latin typeface="微软雅黑" panose="020B0503020204020204" pitchFamily="34" charset="-122"/>
                <a:ea typeface="微软雅黑" panose="020B0503020204020204" pitchFamily="34" charset="-122"/>
              </a:endParaRPr>
            </a:p>
          </p:txBody>
        </p:sp>
      </p:grpSp>
      <p:grpSp>
        <p:nvGrpSpPr>
          <p:cNvPr id="30" name="组 29"/>
          <p:cNvGrpSpPr/>
          <p:nvPr>
            <p:custDataLst>
              <p:tags r:id="rId10"/>
            </p:custDataLst>
          </p:nvPr>
        </p:nvGrpSpPr>
        <p:grpSpPr>
          <a:xfrm>
            <a:off x="2662555" y="3499168"/>
            <a:ext cx="600075" cy="461962"/>
            <a:chOff x="3172098" y="4329057"/>
            <a:chExt cx="599931" cy="615552"/>
          </a:xfrm>
        </p:grpSpPr>
        <p:sp>
          <p:nvSpPr>
            <p:cNvPr id="26" name="Oval 12"/>
            <p:cNvSpPr>
              <a:spLocks noChangeArrowheads="1"/>
            </p:cNvSpPr>
            <p:nvPr>
              <p:custDataLst>
                <p:tags r:id="rId11"/>
              </p:custDataLst>
            </p:nvPr>
          </p:nvSpPr>
          <p:spPr bwMode="gray">
            <a:xfrm>
              <a:off x="3172098" y="4329057"/>
              <a:ext cx="599931" cy="615552"/>
            </a:xfrm>
            <a:prstGeom prst="ellipse">
              <a:avLst/>
            </a:prstGeom>
            <a:solidFill>
              <a:srgbClr val="5EB4B4">
                <a:alpha val="79999"/>
              </a:srgbClr>
            </a:solidFill>
            <a:ln w="57150">
              <a:solidFill>
                <a:srgbClr val="FFFFFF"/>
              </a:solidFill>
              <a:rou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Arial" panose="020B0604020202020204" pitchFamily="34" charset="0"/>
                <a:ea typeface="宋体" panose="02010600030101010101" pitchFamily="2" charset="-122"/>
                <a:cs typeface="宋体" panose="02010600030101010101" pitchFamily="2" charset="-122"/>
              </a:endParaRPr>
            </a:p>
          </p:txBody>
        </p:sp>
        <p:sp>
          <p:nvSpPr>
            <p:cNvPr id="27" name="Text Box 13"/>
            <p:cNvSpPr txBox="1">
              <a:spLocks noChangeArrowheads="1"/>
            </p:cNvSpPr>
            <p:nvPr>
              <p:custDataLst>
                <p:tags r:id="rId12"/>
              </p:custDataLst>
            </p:nvPr>
          </p:nvSpPr>
          <p:spPr bwMode="gray">
            <a:xfrm>
              <a:off x="3203840" y="4436936"/>
              <a:ext cx="531685" cy="492866"/>
            </a:xfrm>
            <a:prstGeom prst="rect">
              <a:avLst/>
            </a:prstGeom>
            <a:noFill/>
            <a:ln>
              <a:noFill/>
            </a:ln>
          </p:spPr>
          <p:txBody>
            <a:bodyPr>
              <a:spAutoFit/>
            </a:bodyPr>
            <a:lstStyle>
              <a:lvl1pPr>
                <a:defRPr kumimoji="1" sz="2400">
                  <a:solidFill>
                    <a:schemeClr val="tx1"/>
                  </a:solidFill>
                  <a:latin typeface="Arial" panose="020B0604020202020204" pitchFamily="34" charset="0"/>
                  <a:ea typeface="宋体" panose="02010600030101010101" pitchFamily="2" charset="-122"/>
                  <a:cs typeface="宋体" panose="02010600030101010101" pitchFamily="2" charset="-122"/>
                </a:defRPr>
              </a:lvl1pPr>
              <a:lvl2pPr marL="742950" indent="-285750">
                <a:defRPr kumimoji="1" sz="2400">
                  <a:solidFill>
                    <a:schemeClr val="tx1"/>
                  </a:solidFill>
                  <a:latin typeface="Arial" panose="020B0604020202020204" pitchFamily="34" charset="0"/>
                  <a:ea typeface="宋体" panose="02010600030101010101" pitchFamily="2" charset="-122"/>
                </a:defRPr>
              </a:lvl2pPr>
              <a:lvl3pPr marL="1143000" indent="-228600">
                <a:defRPr kumimoji="1" sz="2400">
                  <a:solidFill>
                    <a:schemeClr val="tx1"/>
                  </a:solidFill>
                  <a:latin typeface="Arial" panose="020B0604020202020204" pitchFamily="34" charset="0"/>
                  <a:ea typeface="宋体" panose="02010600030101010101" pitchFamily="2" charset="-122"/>
                </a:defRPr>
              </a:lvl3pPr>
              <a:lvl4pPr marL="1600200" indent="-228600">
                <a:defRPr kumimoji="1" sz="2400">
                  <a:solidFill>
                    <a:schemeClr val="tx1"/>
                  </a:solidFill>
                  <a:latin typeface="Arial" panose="020B0604020202020204" pitchFamily="34" charset="0"/>
                  <a:ea typeface="宋体" panose="02010600030101010101" pitchFamily="2" charset="-122"/>
                </a:defRPr>
              </a:lvl4pPr>
              <a:lvl5pPr marL="2057400" indent="-228600">
                <a:defRPr kumimoji="1" sz="2400">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auto" latinLnBrk="0" hangingPunct="1">
                <a:lnSpc>
                  <a:spcPct val="100000"/>
                </a:lnSpc>
                <a:spcBef>
                  <a:spcPct val="50000"/>
                </a:spcBef>
                <a:spcAft>
                  <a:spcPts val="0"/>
                </a:spcAft>
                <a:buClrTx/>
                <a:buSzTx/>
                <a:buFontTx/>
                <a:buNone/>
                <a:defRPr/>
              </a:pPr>
              <a:r>
                <a:rPr kumimoji="0" lang="en-US" altLang="zh-CN" sz="1800" b="1" i="0" u="none" strike="noStrike" kern="0" cap="none" spc="0" normalizeH="0" baseline="0" noProof="0">
                  <a:ln>
                    <a:noFill/>
                  </a:ln>
                  <a:solidFill>
                    <a:srgbClr val="FFFFFF"/>
                  </a:solidFill>
                  <a:effectLst/>
                  <a:uLnTx/>
                  <a:uFillTx/>
                  <a:latin typeface="Verdana" panose="020B0604030504040204" pitchFamily="34" charset="0"/>
                  <a:ea typeface="宋体" panose="02010600030101010101" pitchFamily="2" charset="-122"/>
                  <a:cs typeface="宋体" panose="02010600030101010101" pitchFamily="2" charset="-122"/>
                </a:rPr>
                <a:t>03</a:t>
              </a:r>
              <a:endParaRPr kumimoji="0" lang="en-US" altLang="zh-CN" sz="1800" b="1" i="0" u="none" strike="noStrike" kern="0" cap="none" spc="0" normalizeH="0" baseline="0" noProof="0">
                <a:ln>
                  <a:noFill/>
                </a:ln>
                <a:solidFill>
                  <a:srgbClr val="FFFFFF"/>
                </a:solidFill>
                <a:effectLst/>
                <a:uLnTx/>
                <a:uFillTx/>
                <a:latin typeface="Verdana" panose="020B0604030504040204" pitchFamily="34" charset="0"/>
                <a:ea typeface="宋体" panose="02010600030101010101" pitchFamily="2" charset="-122"/>
                <a:cs typeface="宋体" panose="02010600030101010101" pitchFamily="2" charset="-122"/>
              </a:endParaRPr>
            </a:p>
          </p:txBody>
        </p:sp>
      </p:grpSp>
      <p:grpSp>
        <p:nvGrpSpPr>
          <p:cNvPr id="15360" name="组 15359"/>
          <p:cNvGrpSpPr/>
          <p:nvPr>
            <p:custDataLst>
              <p:tags r:id="rId13"/>
            </p:custDataLst>
          </p:nvPr>
        </p:nvGrpSpPr>
        <p:grpSpPr>
          <a:xfrm>
            <a:off x="3077528" y="1923415"/>
            <a:ext cx="948853" cy="461963"/>
            <a:chOff x="2524026" y="1444898"/>
            <a:chExt cx="948464" cy="615785"/>
          </a:xfrm>
        </p:grpSpPr>
        <p:sp>
          <p:nvSpPr>
            <p:cNvPr id="28" name="Oval 16"/>
            <p:cNvSpPr>
              <a:spLocks noChangeArrowheads="1"/>
            </p:cNvSpPr>
            <p:nvPr>
              <p:custDataLst>
                <p:tags r:id="rId14"/>
              </p:custDataLst>
            </p:nvPr>
          </p:nvSpPr>
          <p:spPr bwMode="gray">
            <a:xfrm>
              <a:off x="2524026" y="1444898"/>
              <a:ext cx="599829" cy="615785"/>
            </a:xfrm>
            <a:prstGeom prst="ellipse">
              <a:avLst/>
            </a:prstGeom>
            <a:solidFill>
              <a:srgbClr val="90A8B0">
                <a:alpha val="79999"/>
              </a:srgbClr>
            </a:solidFill>
            <a:ln w="57150">
              <a:solidFill>
                <a:srgbClr val="FFFFFF"/>
              </a:solidFill>
              <a:rou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Arial" panose="020B0604020202020204" pitchFamily="34" charset="0"/>
                <a:ea typeface="宋体" panose="02010600030101010101" pitchFamily="2" charset="-122"/>
                <a:cs typeface="宋体" panose="02010600030101010101" pitchFamily="2" charset="-122"/>
              </a:endParaRPr>
            </a:p>
          </p:txBody>
        </p:sp>
        <p:sp>
          <p:nvSpPr>
            <p:cNvPr id="29" name="Text Box 17"/>
            <p:cNvSpPr txBox="1">
              <a:spLocks noChangeArrowheads="1"/>
            </p:cNvSpPr>
            <p:nvPr>
              <p:custDataLst>
                <p:tags r:id="rId15"/>
              </p:custDataLst>
            </p:nvPr>
          </p:nvSpPr>
          <p:spPr bwMode="gray">
            <a:xfrm>
              <a:off x="2555763" y="1552820"/>
              <a:ext cx="531594" cy="493050"/>
            </a:xfrm>
            <a:prstGeom prst="rect">
              <a:avLst/>
            </a:prstGeom>
            <a:noFill/>
            <a:ln>
              <a:noFill/>
            </a:ln>
          </p:spPr>
          <p:txBody>
            <a:bodyPr>
              <a:spAutoFit/>
            </a:bodyPr>
            <a:lstStyle>
              <a:lvl1pPr>
                <a:defRPr kumimoji="1" sz="2400">
                  <a:solidFill>
                    <a:schemeClr val="tx1"/>
                  </a:solidFill>
                  <a:latin typeface="Arial" panose="020B0604020202020204" pitchFamily="34" charset="0"/>
                  <a:ea typeface="宋体" panose="02010600030101010101" pitchFamily="2" charset="-122"/>
                  <a:cs typeface="宋体" panose="02010600030101010101" pitchFamily="2" charset="-122"/>
                </a:defRPr>
              </a:lvl1pPr>
              <a:lvl2pPr marL="742950" indent="-285750">
                <a:defRPr kumimoji="1" sz="2400">
                  <a:solidFill>
                    <a:schemeClr val="tx1"/>
                  </a:solidFill>
                  <a:latin typeface="Arial" panose="020B0604020202020204" pitchFamily="34" charset="0"/>
                  <a:ea typeface="宋体" panose="02010600030101010101" pitchFamily="2" charset="-122"/>
                </a:defRPr>
              </a:lvl2pPr>
              <a:lvl3pPr marL="1143000" indent="-228600">
                <a:defRPr kumimoji="1" sz="2400">
                  <a:solidFill>
                    <a:schemeClr val="tx1"/>
                  </a:solidFill>
                  <a:latin typeface="Arial" panose="020B0604020202020204" pitchFamily="34" charset="0"/>
                  <a:ea typeface="宋体" panose="02010600030101010101" pitchFamily="2" charset="-122"/>
                </a:defRPr>
              </a:lvl3pPr>
              <a:lvl4pPr marL="1600200" indent="-228600">
                <a:defRPr kumimoji="1" sz="2400">
                  <a:solidFill>
                    <a:schemeClr val="tx1"/>
                  </a:solidFill>
                  <a:latin typeface="Arial" panose="020B0604020202020204" pitchFamily="34" charset="0"/>
                  <a:ea typeface="宋体" panose="02010600030101010101" pitchFamily="2" charset="-122"/>
                </a:defRPr>
              </a:lvl4pPr>
              <a:lvl5pPr marL="2057400" indent="-228600">
                <a:defRPr kumimoji="1" sz="2400">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auto" latinLnBrk="0" hangingPunct="1">
                <a:lnSpc>
                  <a:spcPct val="100000"/>
                </a:lnSpc>
                <a:spcBef>
                  <a:spcPct val="50000"/>
                </a:spcBef>
                <a:spcAft>
                  <a:spcPts val="0"/>
                </a:spcAft>
                <a:buClrTx/>
                <a:buSzTx/>
                <a:buFontTx/>
                <a:buNone/>
                <a:defRPr/>
              </a:pPr>
              <a:r>
                <a:rPr kumimoji="0" lang="en-US" altLang="zh-CN" sz="1800" b="1" i="0" u="none" strike="noStrike" kern="0" cap="none" spc="0" normalizeH="0" baseline="0" noProof="0" dirty="0">
                  <a:ln>
                    <a:noFill/>
                  </a:ln>
                  <a:solidFill>
                    <a:srgbClr val="FFFFFF"/>
                  </a:solidFill>
                  <a:effectLst/>
                  <a:uLnTx/>
                  <a:uFillTx/>
                  <a:latin typeface="Verdana" panose="020B0604030504040204" pitchFamily="34" charset="0"/>
                  <a:ea typeface="宋体" panose="02010600030101010101" pitchFamily="2" charset="-122"/>
                  <a:cs typeface="宋体" panose="02010600030101010101" pitchFamily="2" charset="-122"/>
                </a:rPr>
                <a:t>04</a:t>
              </a:r>
              <a:endParaRPr kumimoji="0" lang="en-US" altLang="zh-CN" sz="1800" b="1" i="0" u="none" strike="noStrike" kern="0" cap="none" spc="0" normalizeH="0" baseline="0" noProof="0" dirty="0">
                <a:ln>
                  <a:noFill/>
                </a:ln>
                <a:solidFill>
                  <a:srgbClr val="FFFFFF"/>
                </a:solidFill>
                <a:effectLst/>
                <a:uLnTx/>
                <a:uFillTx/>
                <a:latin typeface="Verdana" panose="020B0604030504040204" pitchFamily="34" charset="0"/>
                <a:ea typeface="宋体" panose="02010600030101010101" pitchFamily="2" charset="-122"/>
                <a:cs typeface="宋体" panose="02010600030101010101" pitchFamily="2" charset="-122"/>
              </a:endParaRPr>
            </a:p>
          </p:txBody>
        </p:sp>
        <p:sp>
          <p:nvSpPr>
            <p:cNvPr id="17426" name="矩形 30"/>
            <p:cNvSpPr/>
            <p:nvPr/>
          </p:nvSpPr>
          <p:spPr>
            <a:xfrm>
              <a:off x="3162737" y="1515304"/>
              <a:ext cx="309753" cy="490935"/>
            </a:xfrm>
            <a:prstGeom prst="rect">
              <a:avLst/>
            </a:prstGeom>
            <a:noFill/>
            <a:ln w="9525">
              <a:noFill/>
            </a:ln>
          </p:spPr>
          <p:txBody>
            <a:bodyPr wrap="none">
              <a:spAutoFit/>
            </a:bodyPr>
            <a:p>
              <a:pPr eaLnBrk="1" hangingPunct="1">
                <a:spcAft>
                  <a:spcPts val="600"/>
                </a:spcAft>
                <a:buFont typeface="Arial" panose="020B0604020202020204" pitchFamily="34" charset="0"/>
              </a:pPr>
              <a:endParaRPr lang="zh-CN" altLang="en-US" b="1" dirty="0">
                <a:solidFill>
                  <a:srgbClr val="606060"/>
                </a:solidFill>
                <a:latin typeface="微软雅黑" panose="020B0503020204020204" pitchFamily="34" charset="-122"/>
                <a:ea typeface="微软雅黑" panose="020B0503020204020204" pitchFamily="34" charset="-122"/>
              </a:endParaRPr>
            </a:p>
          </p:txBody>
        </p:sp>
      </p:grpSp>
      <p:grpSp>
        <p:nvGrpSpPr>
          <p:cNvPr id="15363" name="组 15362"/>
          <p:cNvGrpSpPr/>
          <p:nvPr>
            <p:custDataLst>
              <p:tags r:id="rId16"/>
            </p:custDataLst>
          </p:nvPr>
        </p:nvGrpSpPr>
        <p:grpSpPr>
          <a:xfrm>
            <a:off x="5796915" y="1201420"/>
            <a:ext cx="600210" cy="461690"/>
            <a:chOff x="5260330" y="1126952"/>
            <a:chExt cx="600075" cy="615950"/>
          </a:xfrm>
        </p:grpSpPr>
        <p:sp>
          <p:nvSpPr>
            <p:cNvPr id="17421" name="Oval 4"/>
            <p:cNvSpPr/>
            <p:nvPr>
              <p:custDataLst>
                <p:tags r:id="rId17"/>
              </p:custDataLst>
            </p:nvPr>
          </p:nvSpPr>
          <p:spPr>
            <a:xfrm>
              <a:off x="5260330" y="1126952"/>
              <a:ext cx="600075" cy="615950"/>
            </a:xfrm>
            <a:prstGeom prst="ellipse">
              <a:avLst/>
            </a:prstGeom>
            <a:solidFill>
              <a:schemeClr val="accent2">
                <a:alpha val="79999"/>
              </a:schemeClr>
            </a:solidFill>
            <a:ln w="57150" cap="flat" cmpd="sng">
              <a:solidFill>
                <a:srgbClr val="FFFFFF"/>
              </a:solidFill>
              <a:prstDash val="solid"/>
              <a:headEnd type="none" w="med" len="med"/>
              <a:tailEnd type="none" w="med" len="med"/>
            </a:ln>
          </p:spPr>
          <p:txBody>
            <a:bodyPr wrap="none" anchor="ctr"/>
            <a:p>
              <a:pPr eaLnBrk="1" hangingPunct="1">
                <a:buFont typeface="Arial" panose="020B0604020202020204" pitchFamily="34" charset="0"/>
              </a:pPr>
              <a:endParaRPr lang="zh-CN" altLang="en-US" dirty="0">
                <a:latin typeface="Arial" panose="020B0604020202020204" pitchFamily="34" charset="0"/>
              </a:endParaRPr>
            </a:p>
          </p:txBody>
        </p:sp>
        <p:sp>
          <p:nvSpPr>
            <p:cNvPr id="17422" name="Text Box 5"/>
            <p:cNvSpPr txBox="1"/>
            <p:nvPr>
              <p:custDataLst>
                <p:tags r:id="rId18"/>
              </p:custDataLst>
            </p:nvPr>
          </p:nvSpPr>
          <p:spPr>
            <a:xfrm>
              <a:off x="5292080" y="1234901"/>
              <a:ext cx="531812" cy="492443"/>
            </a:xfrm>
            <a:prstGeom prst="rect">
              <a:avLst/>
            </a:prstGeom>
            <a:noFill/>
            <a:ln w="9525">
              <a:noFill/>
            </a:ln>
          </p:spPr>
          <p:txBody>
            <a:bodyPr>
              <a:spAutoFit/>
            </a:bodyPr>
            <a:p>
              <a:pPr algn="ctr" eaLnBrk="1" hangingPunct="1">
                <a:spcBef>
                  <a:spcPct val="50000"/>
                </a:spcBef>
                <a:buFont typeface="Arial" panose="020B0604020202020204" pitchFamily="34" charset="0"/>
              </a:pPr>
              <a:r>
                <a:rPr lang="en-US" altLang="zh-CN" b="1" dirty="0">
                  <a:solidFill>
                    <a:schemeClr val="bg1"/>
                  </a:solidFill>
                  <a:latin typeface="Verdana" panose="020B0604030504040204" pitchFamily="34" charset="0"/>
                </a:rPr>
                <a:t>06</a:t>
              </a:r>
              <a:endParaRPr lang="en-US" altLang="zh-CN" b="1" dirty="0">
                <a:solidFill>
                  <a:schemeClr val="bg1"/>
                </a:solidFill>
                <a:latin typeface="Verdana" panose="020B0604030504040204" pitchFamily="34" charset="0"/>
              </a:endParaRPr>
            </a:p>
          </p:txBody>
        </p:sp>
      </p:grpSp>
      <p:grpSp>
        <p:nvGrpSpPr>
          <p:cNvPr id="15364" name="组 15363"/>
          <p:cNvGrpSpPr/>
          <p:nvPr>
            <p:custDataLst>
              <p:tags r:id="rId19"/>
            </p:custDataLst>
          </p:nvPr>
        </p:nvGrpSpPr>
        <p:grpSpPr>
          <a:xfrm>
            <a:off x="5507990" y="2865120"/>
            <a:ext cx="600256" cy="462315"/>
            <a:chOff x="6132165" y="3573016"/>
            <a:chExt cx="600075" cy="615950"/>
          </a:xfrm>
        </p:grpSpPr>
        <p:sp>
          <p:nvSpPr>
            <p:cNvPr id="17418" name="Oval 8"/>
            <p:cNvSpPr/>
            <p:nvPr>
              <p:custDataLst>
                <p:tags r:id="rId20"/>
              </p:custDataLst>
            </p:nvPr>
          </p:nvSpPr>
          <p:spPr>
            <a:xfrm>
              <a:off x="6132165" y="3573016"/>
              <a:ext cx="600075" cy="615950"/>
            </a:xfrm>
            <a:prstGeom prst="ellipse">
              <a:avLst/>
            </a:prstGeom>
            <a:solidFill>
              <a:schemeClr val="hlink">
                <a:alpha val="79999"/>
              </a:schemeClr>
            </a:solidFill>
            <a:ln w="57150" cap="flat" cmpd="sng">
              <a:solidFill>
                <a:srgbClr val="FFFFFF"/>
              </a:solidFill>
              <a:prstDash val="solid"/>
              <a:headEnd type="none" w="med" len="med"/>
              <a:tailEnd type="none" w="med" len="med"/>
            </a:ln>
          </p:spPr>
          <p:txBody>
            <a:bodyPr wrap="none" anchor="ctr"/>
            <a:p>
              <a:pPr eaLnBrk="1" hangingPunct="1">
                <a:buFont typeface="Arial" panose="020B0604020202020204" pitchFamily="34" charset="0"/>
              </a:pPr>
              <a:endParaRPr lang="zh-CN" altLang="en-US" dirty="0">
                <a:latin typeface="Arial" panose="020B0604020202020204" pitchFamily="34" charset="0"/>
              </a:endParaRPr>
            </a:p>
          </p:txBody>
        </p:sp>
        <p:sp>
          <p:nvSpPr>
            <p:cNvPr id="17419" name="Text Box 9"/>
            <p:cNvSpPr txBox="1"/>
            <p:nvPr>
              <p:custDataLst>
                <p:tags r:id="rId21"/>
              </p:custDataLst>
            </p:nvPr>
          </p:nvSpPr>
          <p:spPr>
            <a:xfrm>
              <a:off x="6163915" y="3680965"/>
              <a:ext cx="531812" cy="492443"/>
            </a:xfrm>
            <a:prstGeom prst="rect">
              <a:avLst/>
            </a:prstGeom>
            <a:noFill/>
            <a:ln w="9525">
              <a:noFill/>
            </a:ln>
          </p:spPr>
          <p:txBody>
            <a:bodyPr>
              <a:spAutoFit/>
            </a:bodyPr>
            <a:p>
              <a:pPr algn="ctr" eaLnBrk="1" hangingPunct="1">
                <a:spcBef>
                  <a:spcPct val="50000"/>
                </a:spcBef>
                <a:buFont typeface="Arial" panose="020B0604020202020204" pitchFamily="34" charset="0"/>
              </a:pPr>
              <a:r>
                <a:rPr lang="en-US" altLang="zh-CN" b="1" dirty="0">
                  <a:solidFill>
                    <a:schemeClr val="bg1"/>
                  </a:solidFill>
                  <a:latin typeface="Verdana" panose="020B0604030504040204" pitchFamily="34" charset="0"/>
                </a:rPr>
                <a:t>05</a:t>
              </a:r>
              <a:endParaRPr lang="en-US" altLang="zh-CN" b="1" dirty="0">
                <a:solidFill>
                  <a:schemeClr val="bg1"/>
                </a:solidFill>
                <a:latin typeface="Verdana" panose="020B0604030504040204" pitchFamily="34" charset="0"/>
              </a:endParaRPr>
            </a:p>
          </p:txBody>
        </p:sp>
      </p:grpSp>
      <p:sp>
        <p:nvSpPr>
          <p:cNvPr id="9" name="矩形 39"/>
          <p:cNvSpPr/>
          <p:nvPr>
            <p:custDataLst>
              <p:tags r:id="rId22"/>
            </p:custDataLst>
          </p:nvPr>
        </p:nvSpPr>
        <p:spPr>
          <a:xfrm>
            <a:off x="6156325" y="2931160"/>
            <a:ext cx="1554480" cy="368300"/>
          </a:xfrm>
          <a:prstGeom prst="rect">
            <a:avLst/>
          </a:prstGeom>
          <a:noFill/>
          <a:ln w="9525">
            <a:noFill/>
          </a:ln>
        </p:spPr>
        <p:txBody>
          <a:bodyPr wrap="none">
            <a:spAutoFit/>
          </a:bodyPr>
          <a:p>
            <a:pPr eaLnBrk="1" hangingPunct="1">
              <a:spcAft>
                <a:spcPts val="600"/>
              </a:spcAft>
              <a:buFont typeface="Arial" panose="020B0604020202020204" pitchFamily="34" charset="0"/>
            </a:pPr>
            <a:r>
              <a:rPr lang="zh-CN" altLang="en-US" b="1" dirty="0">
                <a:solidFill>
                  <a:srgbClr val="606060"/>
                </a:solidFill>
                <a:latin typeface="微软雅黑" panose="020B0503020204020204" pitchFamily="34" charset="-122"/>
                <a:ea typeface="微软雅黑" panose="020B0503020204020204" pitchFamily="34" charset="-122"/>
              </a:rPr>
              <a:t>现场核验材料</a:t>
            </a:r>
            <a:endParaRPr lang="zh-CN" altLang="en-US" b="1" dirty="0">
              <a:solidFill>
                <a:srgbClr val="606060"/>
              </a:solidFill>
              <a:latin typeface="微软雅黑" panose="020B0503020204020204" pitchFamily="34" charset="-122"/>
              <a:ea typeface="微软雅黑" panose="020B0503020204020204" pitchFamily="34" charset="-122"/>
            </a:endParaRPr>
          </a:p>
        </p:txBody>
      </p:sp>
      <p:sp>
        <p:nvSpPr>
          <p:cNvPr id="18" name="矩形 15361"/>
          <p:cNvSpPr/>
          <p:nvPr>
            <p:custDataLst>
              <p:tags r:id="rId23"/>
            </p:custDataLst>
          </p:nvPr>
        </p:nvSpPr>
        <p:spPr>
          <a:xfrm>
            <a:off x="6443980" y="1268730"/>
            <a:ext cx="2468880" cy="368300"/>
          </a:xfrm>
          <a:prstGeom prst="rect">
            <a:avLst/>
          </a:prstGeom>
          <a:noFill/>
          <a:ln w="9525">
            <a:noFill/>
          </a:ln>
        </p:spPr>
        <p:txBody>
          <a:bodyPr wrap="none">
            <a:spAutoFit/>
          </a:bodyPr>
          <a:p>
            <a:pPr eaLnBrk="1" hangingPunct="1">
              <a:spcAft>
                <a:spcPts val="600"/>
              </a:spcAft>
              <a:buFont typeface="Arial" panose="020B0604020202020204" pitchFamily="34" charset="0"/>
            </a:pPr>
            <a:r>
              <a:rPr lang="zh-CN" altLang="en-US" b="1" dirty="0">
                <a:solidFill>
                  <a:srgbClr val="606060"/>
                </a:solidFill>
                <a:latin typeface="微软雅黑" panose="020B0503020204020204" pitchFamily="34" charset="-122"/>
                <a:ea typeface="微软雅黑" panose="020B0503020204020204" pitchFamily="34" charset="-122"/>
              </a:rPr>
              <a:t>随迁子女网络填报志愿</a:t>
            </a:r>
            <a:endParaRPr lang="zh-CN" altLang="en-US" b="1" dirty="0">
              <a:solidFill>
                <a:srgbClr val="606060"/>
              </a:solidFill>
              <a:latin typeface="微软雅黑" panose="020B0503020204020204" pitchFamily="34" charset="-122"/>
              <a:ea typeface="微软雅黑" panose="020B0503020204020204" pitchFamily="34" charset="-122"/>
            </a:endParaRPr>
          </a:p>
        </p:txBody>
      </p:sp>
      <p:sp>
        <p:nvSpPr>
          <p:cNvPr id="3" name="矩形 15361"/>
          <p:cNvSpPr/>
          <p:nvPr>
            <p:custDataLst>
              <p:tags r:id="rId24"/>
            </p:custDataLst>
          </p:nvPr>
        </p:nvSpPr>
        <p:spPr>
          <a:xfrm>
            <a:off x="3716622" y="1957487"/>
            <a:ext cx="2011680" cy="368300"/>
          </a:xfrm>
          <a:prstGeom prst="rect">
            <a:avLst/>
          </a:prstGeom>
          <a:noFill/>
          <a:ln w="9525">
            <a:noFill/>
          </a:ln>
        </p:spPr>
        <p:txBody>
          <a:bodyPr wrap="none">
            <a:spAutoFit/>
          </a:bodyPr>
          <a:p>
            <a:pPr algn="l" eaLnBrk="1" hangingPunct="1">
              <a:spcAft>
                <a:spcPts val="600"/>
              </a:spcAft>
              <a:buFont typeface="Arial" panose="020B0604020202020204" pitchFamily="34" charset="0"/>
            </a:pPr>
            <a:r>
              <a:rPr lang="zh-CN" altLang="en-US" b="1" dirty="0">
                <a:solidFill>
                  <a:srgbClr val="606060"/>
                </a:solidFill>
                <a:latin typeface="微软雅黑" panose="020B0503020204020204" pitchFamily="34" charset="-122"/>
                <a:ea typeface="微软雅黑" panose="020B0503020204020204" pitchFamily="34" charset="-122"/>
                <a:sym typeface="+mn-ea"/>
              </a:rPr>
              <a:t>填写学生具体信息</a:t>
            </a:r>
            <a:endParaRPr lang="zh-CN" altLang="en-US" b="1" dirty="0">
              <a:solidFill>
                <a:srgbClr val="606060"/>
              </a:solidFill>
              <a:latin typeface="微软雅黑" panose="020B0503020204020204" pitchFamily="34" charset="-122"/>
              <a:ea typeface="微软雅黑" panose="020B0503020204020204" pitchFamily="34" charset="-122"/>
            </a:endParaRPr>
          </a:p>
        </p:txBody>
      </p:sp>
      <p:sp>
        <p:nvSpPr>
          <p:cNvPr id="10" name="矩形 39"/>
          <p:cNvSpPr/>
          <p:nvPr>
            <p:custDataLst>
              <p:tags r:id="rId25"/>
            </p:custDataLst>
          </p:nvPr>
        </p:nvSpPr>
        <p:spPr>
          <a:xfrm>
            <a:off x="3347720" y="3438525"/>
            <a:ext cx="2989580" cy="721995"/>
          </a:xfrm>
          <a:prstGeom prst="rect">
            <a:avLst/>
          </a:prstGeom>
          <a:noFill/>
          <a:ln w="9525">
            <a:noFill/>
          </a:ln>
        </p:spPr>
        <p:txBody>
          <a:bodyPr wrap="square">
            <a:spAutoFit/>
          </a:bodyPr>
          <a:p>
            <a:pPr algn="l" eaLnBrk="1" hangingPunct="1">
              <a:spcAft>
                <a:spcPts val="600"/>
              </a:spcAft>
              <a:buFont typeface="Arial" panose="020B0604020202020204" pitchFamily="34" charset="0"/>
            </a:pPr>
            <a:r>
              <a:rPr lang="zh-CN" altLang="en-US" b="1" dirty="0">
                <a:solidFill>
                  <a:srgbClr val="606060"/>
                </a:solidFill>
                <a:latin typeface="微软雅黑" panose="020B0503020204020204" pitchFamily="34" charset="-122"/>
                <a:ea typeface="微软雅黑" panose="020B0503020204020204" pitchFamily="34" charset="-122"/>
                <a:sym typeface="+mn-ea"/>
              </a:rPr>
              <a:t>点击</a:t>
            </a:r>
            <a:r>
              <a:rPr lang="en-US" altLang="zh-CN" b="1" dirty="0">
                <a:solidFill>
                  <a:srgbClr val="606060"/>
                </a:solidFill>
                <a:latin typeface="微软雅黑" panose="020B0503020204020204" pitchFamily="34" charset="-122"/>
                <a:ea typeface="微软雅黑" panose="020B0503020204020204" pitchFamily="34" charset="-122"/>
                <a:sym typeface="+mn-ea"/>
              </a:rPr>
              <a:t>“</a:t>
            </a:r>
            <a:r>
              <a:rPr lang="zh-CN" altLang="en-US" b="1" dirty="0">
                <a:solidFill>
                  <a:srgbClr val="606060"/>
                </a:solidFill>
                <a:latin typeface="微软雅黑" panose="020B0503020204020204" pitchFamily="34" charset="-122"/>
                <a:ea typeface="微软雅黑" panose="020B0503020204020204" pitchFamily="34" charset="-122"/>
                <a:sym typeface="+mn-ea"/>
              </a:rPr>
              <a:t>公办学校</a:t>
            </a:r>
            <a:r>
              <a:rPr lang="en-US" altLang="zh-CN" b="1" dirty="0">
                <a:solidFill>
                  <a:srgbClr val="606060"/>
                </a:solidFill>
                <a:latin typeface="微软雅黑" panose="020B0503020204020204" pitchFamily="34" charset="-122"/>
                <a:ea typeface="微软雅黑" panose="020B0503020204020204" pitchFamily="34" charset="-122"/>
                <a:sym typeface="+mn-ea"/>
              </a:rPr>
              <a:t>”</a:t>
            </a:r>
            <a:r>
              <a:rPr lang="zh-CN" altLang="en-US" b="1" dirty="0">
                <a:solidFill>
                  <a:srgbClr val="606060"/>
                </a:solidFill>
                <a:latin typeface="微软雅黑" panose="020B0503020204020204" pitchFamily="34" charset="-122"/>
                <a:ea typeface="微软雅黑" panose="020B0503020204020204" pitchFamily="34" charset="-122"/>
                <a:sym typeface="+mn-ea"/>
              </a:rPr>
              <a:t>，</a:t>
            </a:r>
            <a:endParaRPr lang="zh-CN" altLang="en-US" b="1" dirty="0">
              <a:solidFill>
                <a:srgbClr val="606060"/>
              </a:solidFill>
              <a:latin typeface="微软雅黑" panose="020B0503020204020204" pitchFamily="34" charset="-122"/>
              <a:ea typeface="微软雅黑" panose="020B0503020204020204" pitchFamily="34" charset="-122"/>
              <a:sym typeface="+mn-ea"/>
            </a:endParaRPr>
          </a:p>
          <a:p>
            <a:pPr algn="l" eaLnBrk="1" hangingPunct="1">
              <a:spcAft>
                <a:spcPts val="600"/>
              </a:spcAft>
              <a:buFont typeface="Arial" panose="020B0604020202020204" pitchFamily="34" charset="0"/>
            </a:pPr>
            <a:r>
              <a:rPr lang="zh-CN" altLang="en-US" b="1" dirty="0">
                <a:solidFill>
                  <a:srgbClr val="606060"/>
                </a:solidFill>
                <a:latin typeface="微软雅黑" panose="020B0503020204020204" pitchFamily="34" charset="-122"/>
                <a:ea typeface="微软雅黑" panose="020B0503020204020204" pitchFamily="34" charset="-122"/>
                <a:sym typeface="+mn-ea"/>
              </a:rPr>
              <a:t>选择学生类型，进入预报名</a:t>
            </a:r>
            <a:endParaRPr lang="zh-CN" altLang="en-US" b="1" dirty="0">
              <a:solidFill>
                <a:srgbClr val="606060"/>
              </a:solidFill>
              <a:latin typeface="微软雅黑" panose="020B0503020204020204" pitchFamily="34" charset="-122"/>
              <a:ea typeface="微软雅黑" panose="020B0503020204020204" pitchFamily="34" charset="-122"/>
            </a:endParaRPr>
          </a:p>
        </p:txBody>
      </p:sp>
    </p:spTree>
  </p:cSld>
  <p:clrMapOvr>
    <a:masterClrMapping/>
  </p:clrMapOvr>
  <p:transition spd="slow" advTm="13501"/>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p:tgtEl>
                                          <p:spTgt spid="4"/>
                                        </p:tgtEl>
                                        <p:attrNameLst>
                                          <p:attrName>ppt_y</p:attrName>
                                        </p:attrNameLst>
                                      </p:cBhvr>
                                      <p:tavLst>
                                        <p:tav tm="0">
                                          <p:val>
                                            <p:strVal val="#ppt_y+#ppt_h*1.125000"/>
                                          </p:val>
                                        </p:tav>
                                        <p:tav tm="100000">
                                          <p:val>
                                            <p:strVal val="#ppt_y"/>
                                          </p:val>
                                        </p:tav>
                                      </p:tavLst>
                                    </p:anim>
                                    <p:animEffect transition="in" filter="wipe(up)">
                                      <p:cBhvr>
                                        <p:cTn id="8" dur="500"/>
                                        <p:tgtEl>
                                          <p:spTgt spid="4"/>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p:tgtEl>
                                          <p:spTgt spid="5"/>
                                        </p:tgtEl>
                                        <p:attrNameLst>
                                          <p:attrName>ppt_y</p:attrName>
                                        </p:attrNameLst>
                                      </p:cBhvr>
                                      <p:tavLst>
                                        <p:tav tm="0">
                                          <p:val>
                                            <p:strVal val="#ppt_y+#ppt_h*1.125000"/>
                                          </p:val>
                                        </p:tav>
                                        <p:tav tm="100000">
                                          <p:val>
                                            <p:strVal val="#ppt_y"/>
                                          </p:val>
                                        </p:tav>
                                      </p:tavLst>
                                    </p:anim>
                                    <p:animEffect transition="in" filter="wipe(up)">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nodeType="clickEffect">
                                  <p:stCondLst>
                                    <p:cond delay="0"/>
                                  </p:stCondLst>
                                  <p:childTnLst>
                                    <p:set>
                                      <p:cBhvr>
                                        <p:cTn id="18" dur="1" fill="hold">
                                          <p:stCondLst>
                                            <p:cond delay="0"/>
                                          </p:stCondLst>
                                        </p:cTn>
                                        <p:tgtEl>
                                          <p:spTgt spid="30"/>
                                        </p:tgtEl>
                                        <p:attrNameLst>
                                          <p:attrName>style.visibility</p:attrName>
                                        </p:attrNameLst>
                                      </p:cBhvr>
                                      <p:to>
                                        <p:strVal val="visible"/>
                                      </p:to>
                                    </p:set>
                                    <p:anim calcmode="lin" valueType="num">
                                      <p:cBhvr additive="base">
                                        <p:cTn id="19" dur="500"/>
                                        <p:tgtEl>
                                          <p:spTgt spid="30"/>
                                        </p:tgtEl>
                                        <p:attrNameLst>
                                          <p:attrName>ppt_y</p:attrName>
                                        </p:attrNameLst>
                                      </p:cBhvr>
                                      <p:tavLst>
                                        <p:tav tm="0">
                                          <p:val>
                                            <p:strVal val="#ppt_y+#ppt_h*1.125000"/>
                                          </p:val>
                                        </p:tav>
                                        <p:tav tm="100000">
                                          <p:val>
                                            <p:strVal val="#ppt_y"/>
                                          </p:val>
                                        </p:tav>
                                      </p:tavLst>
                                    </p:anim>
                                    <p:animEffect transition="in" filter="wipe(up)">
                                      <p:cBhvr>
                                        <p:cTn id="20" dur="500"/>
                                        <p:tgtEl>
                                          <p:spTgt spid="30"/>
                                        </p:tgtEl>
                                      </p:cBhvr>
                                    </p:animEffect>
                                  </p:childTnLst>
                                </p:cTn>
                              </p:par>
                              <p:par>
                                <p:cTn id="21" presetID="12" presetClass="entr" presetSubtype="4"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additive="base">
                                        <p:cTn id="23" dur="500"/>
                                        <p:tgtEl>
                                          <p:spTgt spid="10"/>
                                        </p:tgtEl>
                                        <p:attrNameLst>
                                          <p:attrName>ppt_y</p:attrName>
                                        </p:attrNameLst>
                                      </p:cBhvr>
                                      <p:tavLst>
                                        <p:tav tm="0">
                                          <p:val>
                                            <p:strVal val="#ppt_y+#ppt_h*1.125000"/>
                                          </p:val>
                                        </p:tav>
                                        <p:tav tm="100000">
                                          <p:val>
                                            <p:strVal val="#ppt_y"/>
                                          </p:val>
                                        </p:tav>
                                      </p:tavLst>
                                    </p:anim>
                                    <p:animEffect transition="in" filter="wipe(up)">
                                      <p:cBhvr>
                                        <p:cTn id="24" dur="500"/>
                                        <p:tgtEl>
                                          <p:spTgt spid="10"/>
                                        </p:tgtEl>
                                      </p:cBhvr>
                                    </p:animEffect>
                                  </p:childTnLst>
                                </p:cTn>
                              </p:par>
                            </p:childTnLst>
                          </p:cTn>
                        </p:par>
                      </p:childTnLst>
                    </p:cTn>
                  </p:par>
                  <p:par>
                    <p:cTn id="25" fill="hold">
                      <p:stCondLst>
                        <p:cond delay="indefinite"/>
                      </p:stCondLst>
                      <p:childTnLst>
                        <p:par>
                          <p:cTn id="26" fill="hold">
                            <p:stCondLst>
                              <p:cond delay="0"/>
                            </p:stCondLst>
                            <p:childTnLst>
                              <p:par>
                                <p:cTn id="27" presetID="12" presetClass="entr" presetSubtype="4" fill="hold" nodeType="clickEffect">
                                  <p:stCondLst>
                                    <p:cond delay="0"/>
                                  </p:stCondLst>
                                  <p:childTnLst>
                                    <p:set>
                                      <p:cBhvr>
                                        <p:cTn id="28" dur="1" fill="hold">
                                          <p:stCondLst>
                                            <p:cond delay="0"/>
                                          </p:stCondLst>
                                        </p:cTn>
                                        <p:tgtEl>
                                          <p:spTgt spid="15360"/>
                                        </p:tgtEl>
                                        <p:attrNameLst>
                                          <p:attrName>style.visibility</p:attrName>
                                        </p:attrNameLst>
                                      </p:cBhvr>
                                      <p:to>
                                        <p:strVal val="visible"/>
                                      </p:to>
                                    </p:set>
                                    <p:anim calcmode="lin" valueType="num">
                                      <p:cBhvr additive="base">
                                        <p:cTn id="29" dur="500"/>
                                        <p:tgtEl>
                                          <p:spTgt spid="15360"/>
                                        </p:tgtEl>
                                        <p:attrNameLst>
                                          <p:attrName>ppt_y</p:attrName>
                                        </p:attrNameLst>
                                      </p:cBhvr>
                                      <p:tavLst>
                                        <p:tav tm="0">
                                          <p:val>
                                            <p:strVal val="#ppt_y+#ppt_h*1.125000"/>
                                          </p:val>
                                        </p:tav>
                                        <p:tav tm="100000">
                                          <p:val>
                                            <p:strVal val="#ppt_y"/>
                                          </p:val>
                                        </p:tav>
                                      </p:tavLst>
                                    </p:anim>
                                    <p:animEffect transition="in" filter="wipe(up)">
                                      <p:cBhvr>
                                        <p:cTn id="30" dur="500"/>
                                        <p:tgtEl>
                                          <p:spTgt spid="15360"/>
                                        </p:tgtEl>
                                      </p:cBhvr>
                                    </p:animEffect>
                                  </p:childTnLst>
                                </p:cTn>
                              </p:par>
                              <p:par>
                                <p:cTn id="31" presetID="12" presetClass="entr" presetSubtype="4" fill="hold" grpId="0" nodeType="withEffect">
                                  <p:stCondLst>
                                    <p:cond delay="0"/>
                                  </p:stCondLst>
                                  <p:childTnLst>
                                    <p:set>
                                      <p:cBhvr>
                                        <p:cTn id="32" dur="1" fill="hold">
                                          <p:stCondLst>
                                            <p:cond delay="0"/>
                                          </p:stCondLst>
                                        </p:cTn>
                                        <p:tgtEl>
                                          <p:spTgt spid="3"/>
                                        </p:tgtEl>
                                        <p:attrNameLst>
                                          <p:attrName>style.visibility</p:attrName>
                                        </p:attrNameLst>
                                      </p:cBhvr>
                                      <p:to>
                                        <p:strVal val="visible"/>
                                      </p:to>
                                    </p:set>
                                    <p:anim calcmode="lin" valueType="num">
                                      <p:cBhvr additive="base">
                                        <p:cTn id="33" dur="500"/>
                                        <p:tgtEl>
                                          <p:spTgt spid="3"/>
                                        </p:tgtEl>
                                        <p:attrNameLst>
                                          <p:attrName>ppt_y</p:attrName>
                                        </p:attrNameLst>
                                      </p:cBhvr>
                                      <p:tavLst>
                                        <p:tav tm="0">
                                          <p:val>
                                            <p:strVal val="#ppt_y+#ppt_h*1.125000"/>
                                          </p:val>
                                        </p:tav>
                                        <p:tav tm="100000">
                                          <p:val>
                                            <p:strVal val="#ppt_y"/>
                                          </p:val>
                                        </p:tav>
                                      </p:tavLst>
                                    </p:anim>
                                    <p:animEffect transition="in" filter="wipe(up)">
                                      <p:cBhvr>
                                        <p:cTn id="34" dur="500"/>
                                        <p:tgtEl>
                                          <p:spTgt spid="3"/>
                                        </p:tgtEl>
                                      </p:cBhvr>
                                    </p:animEffect>
                                  </p:childTnLst>
                                </p:cTn>
                              </p:par>
                            </p:childTnLst>
                          </p:cTn>
                        </p:par>
                      </p:childTnLst>
                    </p:cTn>
                  </p:par>
                  <p:par>
                    <p:cTn id="35" fill="hold">
                      <p:stCondLst>
                        <p:cond delay="indefinite"/>
                      </p:stCondLst>
                      <p:childTnLst>
                        <p:par>
                          <p:cTn id="36" fill="hold">
                            <p:stCondLst>
                              <p:cond delay="0"/>
                            </p:stCondLst>
                            <p:childTnLst>
                              <p:par>
                                <p:cTn id="37" presetID="12" presetClass="entr" presetSubtype="4" fill="hold" nodeType="clickEffect">
                                  <p:stCondLst>
                                    <p:cond delay="0"/>
                                  </p:stCondLst>
                                  <p:childTnLst>
                                    <p:set>
                                      <p:cBhvr>
                                        <p:cTn id="38" dur="1" fill="hold">
                                          <p:stCondLst>
                                            <p:cond delay="0"/>
                                          </p:stCondLst>
                                        </p:cTn>
                                        <p:tgtEl>
                                          <p:spTgt spid="15364"/>
                                        </p:tgtEl>
                                        <p:attrNameLst>
                                          <p:attrName>style.visibility</p:attrName>
                                        </p:attrNameLst>
                                      </p:cBhvr>
                                      <p:to>
                                        <p:strVal val="visible"/>
                                      </p:to>
                                    </p:set>
                                    <p:anim calcmode="lin" valueType="num">
                                      <p:cBhvr additive="base">
                                        <p:cTn id="39" dur="500"/>
                                        <p:tgtEl>
                                          <p:spTgt spid="15364"/>
                                        </p:tgtEl>
                                        <p:attrNameLst>
                                          <p:attrName>ppt_y</p:attrName>
                                        </p:attrNameLst>
                                      </p:cBhvr>
                                      <p:tavLst>
                                        <p:tav tm="0">
                                          <p:val>
                                            <p:strVal val="#ppt_y+#ppt_h*1.125000"/>
                                          </p:val>
                                        </p:tav>
                                        <p:tav tm="100000">
                                          <p:val>
                                            <p:strVal val="#ppt_y"/>
                                          </p:val>
                                        </p:tav>
                                      </p:tavLst>
                                    </p:anim>
                                    <p:animEffect transition="in" filter="wipe(up)">
                                      <p:cBhvr>
                                        <p:cTn id="40" dur="500"/>
                                        <p:tgtEl>
                                          <p:spTgt spid="15364"/>
                                        </p:tgtEl>
                                      </p:cBhvr>
                                    </p:animEffect>
                                  </p:childTnLst>
                                </p:cTn>
                              </p:par>
                              <p:par>
                                <p:cTn id="41" presetID="12" presetClass="entr" presetSubtype="4" fill="hold" grpId="0" nodeType="withEffect">
                                  <p:stCondLst>
                                    <p:cond delay="0"/>
                                  </p:stCondLst>
                                  <p:childTnLst>
                                    <p:set>
                                      <p:cBhvr>
                                        <p:cTn id="42" dur="1" fill="hold">
                                          <p:stCondLst>
                                            <p:cond delay="0"/>
                                          </p:stCondLst>
                                        </p:cTn>
                                        <p:tgtEl>
                                          <p:spTgt spid="9"/>
                                        </p:tgtEl>
                                        <p:attrNameLst>
                                          <p:attrName>style.visibility</p:attrName>
                                        </p:attrNameLst>
                                      </p:cBhvr>
                                      <p:to>
                                        <p:strVal val="visible"/>
                                      </p:to>
                                    </p:set>
                                    <p:anim calcmode="lin" valueType="num">
                                      <p:cBhvr additive="base">
                                        <p:cTn id="43" dur="500"/>
                                        <p:tgtEl>
                                          <p:spTgt spid="9"/>
                                        </p:tgtEl>
                                        <p:attrNameLst>
                                          <p:attrName>ppt_y</p:attrName>
                                        </p:attrNameLst>
                                      </p:cBhvr>
                                      <p:tavLst>
                                        <p:tav tm="0">
                                          <p:val>
                                            <p:strVal val="#ppt_y+#ppt_h*1.125000"/>
                                          </p:val>
                                        </p:tav>
                                        <p:tav tm="100000">
                                          <p:val>
                                            <p:strVal val="#ppt_y"/>
                                          </p:val>
                                        </p:tav>
                                      </p:tavLst>
                                    </p:anim>
                                    <p:animEffect transition="in" filter="wipe(up)">
                                      <p:cBhvr>
                                        <p:cTn id="44" dur="500"/>
                                        <p:tgtEl>
                                          <p:spTgt spid="9"/>
                                        </p:tgtEl>
                                      </p:cBhvr>
                                    </p:animEffect>
                                  </p:childTnLst>
                                </p:cTn>
                              </p:par>
                            </p:childTnLst>
                          </p:cTn>
                        </p:par>
                      </p:childTnLst>
                    </p:cTn>
                  </p:par>
                  <p:par>
                    <p:cTn id="45" fill="hold">
                      <p:stCondLst>
                        <p:cond delay="indefinite"/>
                      </p:stCondLst>
                      <p:childTnLst>
                        <p:par>
                          <p:cTn id="46" fill="hold">
                            <p:stCondLst>
                              <p:cond delay="0"/>
                            </p:stCondLst>
                            <p:childTnLst>
                              <p:par>
                                <p:cTn id="47" presetID="12" presetClass="entr" presetSubtype="4" fill="hold" nodeType="clickEffect">
                                  <p:stCondLst>
                                    <p:cond delay="0"/>
                                  </p:stCondLst>
                                  <p:childTnLst>
                                    <p:set>
                                      <p:cBhvr>
                                        <p:cTn id="48" dur="1" fill="hold">
                                          <p:stCondLst>
                                            <p:cond delay="0"/>
                                          </p:stCondLst>
                                        </p:cTn>
                                        <p:tgtEl>
                                          <p:spTgt spid="15363"/>
                                        </p:tgtEl>
                                        <p:attrNameLst>
                                          <p:attrName>style.visibility</p:attrName>
                                        </p:attrNameLst>
                                      </p:cBhvr>
                                      <p:to>
                                        <p:strVal val="visible"/>
                                      </p:to>
                                    </p:set>
                                    <p:anim calcmode="lin" valueType="num">
                                      <p:cBhvr additive="base">
                                        <p:cTn id="49" dur="500"/>
                                        <p:tgtEl>
                                          <p:spTgt spid="15363"/>
                                        </p:tgtEl>
                                        <p:attrNameLst>
                                          <p:attrName>ppt_y</p:attrName>
                                        </p:attrNameLst>
                                      </p:cBhvr>
                                      <p:tavLst>
                                        <p:tav tm="0">
                                          <p:val>
                                            <p:strVal val="#ppt_y+#ppt_h*1.125000"/>
                                          </p:val>
                                        </p:tav>
                                        <p:tav tm="100000">
                                          <p:val>
                                            <p:strVal val="#ppt_y"/>
                                          </p:val>
                                        </p:tav>
                                      </p:tavLst>
                                    </p:anim>
                                    <p:animEffect transition="in" filter="wipe(up)">
                                      <p:cBhvr>
                                        <p:cTn id="50" dur="500"/>
                                        <p:tgtEl>
                                          <p:spTgt spid="15363"/>
                                        </p:tgtEl>
                                      </p:cBhvr>
                                    </p:animEffect>
                                  </p:childTnLst>
                                </p:cTn>
                              </p:par>
                              <p:par>
                                <p:cTn id="51" presetID="12" presetClass="entr" presetSubtype="4" fill="hold" grpId="0" nodeType="withEffect">
                                  <p:stCondLst>
                                    <p:cond delay="0"/>
                                  </p:stCondLst>
                                  <p:childTnLst>
                                    <p:set>
                                      <p:cBhvr>
                                        <p:cTn id="52" dur="1" fill="hold">
                                          <p:stCondLst>
                                            <p:cond delay="0"/>
                                          </p:stCondLst>
                                        </p:cTn>
                                        <p:tgtEl>
                                          <p:spTgt spid="18"/>
                                        </p:tgtEl>
                                        <p:attrNameLst>
                                          <p:attrName>style.visibility</p:attrName>
                                        </p:attrNameLst>
                                      </p:cBhvr>
                                      <p:to>
                                        <p:strVal val="visible"/>
                                      </p:to>
                                    </p:set>
                                    <p:anim calcmode="lin" valueType="num">
                                      <p:cBhvr additive="base">
                                        <p:cTn id="53" dur="500"/>
                                        <p:tgtEl>
                                          <p:spTgt spid="18"/>
                                        </p:tgtEl>
                                        <p:attrNameLst>
                                          <p:attrName>ppt_y</p:attrName>
                                        </p:attrNameLst>
                                      </p:cBhvr>
                                      <p:tavLst>
                                        <p:tav tm="0">
                                          <p:val>
                                            <p:strVal val="#ppt_y+#ppt_h*1.125000"/>
                                          </p:val>
                                        </p:tav>
                                        <p:tav tm="100000">
                                          <p:val>
                                            <p:strVal val="#ppt_y"/>
                                          </p:val>
                                        </p:tav>
                                      </p:tavLst>
                                    </p:anim>
                                    <p:animEffect transition="in" filter="wipe(up)">
                                      <p:cBhvr>
                                        <p:cTn id="54"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0" grpId="1"/>
      <p:bldP spid="3" grpId="0"/>
      <p:bldP spid="3" grpId="1"/>
      <p:bldP spid="9" grpId="0"/>
      <p:bldP spid="9" grpId="1"/>
      <p:bldP spid="18" grpId="0"/>
      <p:bldP spid="18" grpId="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Freeform 9"/>
          <p:cNvSpPr/>
          <p:nvPr>
            <p:custDataLst>
              <p:tags r:id="rId1"/>
            </p:custDataLst>
          </p:nvPr>
        </p:nvSpPr>
        <p:spPr bwMode="gray">
          <a:xfrm rot="20934526">
            <a:off x="945515" y="2190750"/>
            <a:ext cx="8068945" cy="925830"/>
          </a:xfrm>
          <a:custGeom>
            <a:avLst/>
            <a:gdLst>
              <a:gd name="T0" fmla="*/ 0 w 4371"/>
              <a:gd name="T1" fmla="*/ 2147483647 h 1066"/>
              <a:gd name="T2" fmla="*/ 2147483647 w 4371"/>
              <a:gd name="T3" fmla="*/ 2147483647 h 1066"/>
              <a:gd name="T4" fmla="*/ 2147483647 w 4371"/>
              <a:gd name="T5" fmla="*/ 2147483647 h 1066"/>
              <a:gd name="T6" fmla="*/ 2147483647 w 4371"/>
              <a:gd name="T7" fmla="*/ 2147483647 h 1066"/>
              <a:gd name="T8" fmla="*/ 2147483647 w 4371"/>
              <a:gd name="T9" fmla="*/ 2147483647 h 1066"/>
              <a:gd name="T10" fmla="*/ 2147483647 w 4371"/>
              <a:gd name="T11" fmla="*/ 2147483647 h 1066"/>
              <a:gd name="T12" fmla="*/ 2147483647 w 4371"/>
              <a:gd name="T13" fmla="*/ 0 h 1066"/>
              <a:gd name="T14" fmla="*/ 2147483647 w 4371"/>
              <a:gd name="T15" fmla="*/ 2147483647 h 1066"/>
              <a:gd name="T16" fmla="*/ 2147483647 w 4371"/>
              <a:gd name="T17" fmla="*/ 2147483647 h 1066"/>
              <a:gd name="T18" fmla="*/ 2147483647 w 4371"/>
              <a:gd name="T19" fmla="*/ 2147483647 h 1066"/>
              <a:gd name="T20" fmla="*/ 2147483647 w 4371"/>
              <a:gd name="T21" fmla="*/ 2147483647 h 1066"/>
              <a:gd name="T22" fmla="*/ 2147483647 w 4371"/>
              <a:gd name="T23" fmla="*/ 2147483647 h 1066"/>
              <a:gd name="T24" fmla="*/ 2147483647 w 4371"/>
              <a:gd name="T25" fmla="*/ 2147483647 h 1066"/>
              <a:gd name="T26" fmla="*/ 2147483647 w 4371"/>
              <a:gd name="T27" fmla="*/ 2147483647 h 1066"/>
              <a:gd name="T28" fmla="*/ 2147483647 w 4371"/>
              <a:gd name="T29" fmla="*/ 2147483647 h 1066"/>
              <a:gd name="T30" fmla="*/ 0 w 4371"/>
              <a:gd name="T31" fmla="*/ 2147483647 h 106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371"/>
              <a:gd name="T49" fmla="*/ 0 h 1066"/>
              <a:gd name="T50" fmla="*/ 4371 w 4371"/>
              <a:gd name="T51" fmla="*/ 1066 h 106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371" h="1066">
                <a:moveTo>
                  <a:pt x="0" y="845"/>
                </a:moveTo>
                <a:lnTo>
                  <a:pt x="1523" y="313"/>
                </a:lnTo>
                <a:lnTo>
                  <a:pt x="1610" y="617"/>
                </a:lnTo>
                <a:lnTo>
                  <a:pt x="2720" y="243"/>
                </a:lnTo>
                <a:lnTo>
                  <a:pt x="2784" y="538"/>
                </a:lnTo>
                <a:lnTo>
                  <a:pt x="3882" y="266"/>
                </a:lnTo>
                <a:lnTo>
                  <a:pt x="3795" y="0"/>
                </a:lnTo>
                <a:lnTo>
                  <a:pt x="4371" y="269"/>
                </a:lnTo>
                <a:lnTo>
                  <a:pt x="3961" y="832"/>
                </a:lnTo>
                <a:lnTo>
                  <a:pt x="3912" y="542"/>
                </a:lnTo>
                <a:lnTo>
                  <a:pt x="2594" y="921"/>
                </a:lnTo>
                <a:lnTo>
                  <a:pt x="2509" y="620"/>
                </a:lnTo>
                <a:lnTo>
                  <a:pt x="1344" y="968"/>
                </a:lnTo>
                <a:lnTo>
                  <a:pt x="1280" y="666"/>
                </a:lnTo>
                <a:lnTo>
                  <a:pt x="67" y="1066"/>
                </a:lnTo>
                <a:lnTo>
                  <a:pt x="0" y="845"/>
                </a:lnTo>
                <a:close/>
              </a:path>
            </a:pathLst>
          </a:custGeom>
          <a:solidFill>
            <a:srgbClr val="75E6FF"/>
          </a:solidFill>
          <a:ln w="9525">
            <a:solidFill>
              <a:schemeClr val="accent1">
                <a:lumMod val="75000"/>
                <a:alpha val="70000"/>
              </a:schemeClr>
            </a:solidFill>
            <a:round/>
          </a:ln>
          <a:scene3d>
            <a:camera prst="legacyPerspectiveTopRight">
              <a:rot lat="600000" lon="20999988" rev="0"/>
            </a:camera>
            <a:lightRig rig="legacyFlat4" dir="b"/>
          </a:scene3d>
          <a:sp3d extrusionH="163500" prstMaterial="legacyMatte">
            <a:bevelT w="13500" h="13500" prst="angle"/>
            <a:bevelB w="13500" h="13500" prst="angle"/>
            <a:extrusionClr>
              <a:srgbClr val="FF9933"/>
            </a:extrusionClr>
          </a:sp3d>
        </p:spPr>
        <p:txBody>
          <a:bodyPr wrap="none" anchor="ctr">
            <a:flatTx/>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宋体" panose="02010600030101010101" pitchFamily="2" charset="-122"/>
            </a:endParaRPr>
          </a:p>
        </p:txBody>
      </p:sp>
      <p:sp>
        <p:nvSpPr>
          <p:cNvPr id="17410" name="标题 1"/>
          <p:cNvSpPr>
            <a:spLocks noGrp="1"/>
          </p:cNvSpPr>
          <p:nvPr>
            <p:ph type="ctrTitle"/>
          </p:nvPr>
        </p:nvSpPr>
        <p:spPr>
          <a:xfrm>
            <a:off x="925830" y="121285"/>
            <a:ext cx="7770495" cy="502920"/>
          </a:xfrm>
        </p:spPr>
        <p:txBody>
          <a:bodyPr vert="horz" wrap="square" lIns="91440" tIns="45720" rIns="91440" bIns="45720" anchor="b"/>
          <a:p>
            <a:pPr eaLnBrk="1" hangingPunct="1">
              <a:lnSpc>
                <a:spcPct val="200000"/>
              </a:lnSpc>
              <a:buClrTx/>
              <a:buSzTx/>
            </a:pPr>
            <a:r>
              <a:rPr lang="zh-CN" altLang="en-US" sz="2400" kern="1200" dirty="0">
                <a:solidFill>
                  <a:srgbClr val="606060"/>
                </a:solidFill>
                <a:latin typeface="微软雅黑" panose="020B0503020204020204" pitchFamily="34" charset="-122"/>
                <a:ea typeface="微软雅黑" panose="020B0503020204020204" pitchFamily="34" charset="-122"/>
                <a:cs typeface="宋体" panose="02010600030101010101" pitchFamily="2" charset="-122"/>
              </a:rPr>
              <a:t>民办小学预报名操作步骤</a:t>
            </a:r>
            <a:endParaRPr lang="zh-CN" altLang="en-US" sz="2400" kern="1200" dirty="0">
              <a:solidFill>
                <a:srgbClr val="606060"/>
              </a:solidFill>
              <a:latin typeface="微软雅黑" panose="020B0503020204020204" pitchFamily="34" charset="-122"/>
              <a:ea typeface="微软雅黑" panose="020B0503020204020204" pitchFamily="34" charset="-122"/>
              <a:cs typeface="宋体" panose="02010600030101010101" pitchFamily="2" charset="-122"/>
            </a:endParaRPr>
          </a:p>
        </p:txBody>
      </p:sp>
      <p:grpSp>
        <p:nvGrpSpPr>
          <p:cNvPr id="4" name="组 3"/>
          <p:cNvGrpSpPr/>
          <p:nvPr/>
        </p:nvGrpSpPr>
        <p:grpSpPr>
          <a:xfrm>
            <a:off x="178753" y="4013200"/>
            <a:ext cx="2341129" cy="818198"/>
            <a:chOff x="363786" y="5625177"/>
            <a:chExt cx="2341458" cy="1091158"/>
          </a:xfrm>
        </p:grpSpPr>
        <p:sp>
          <p:nvSpPr>
            <p:cNvPr id="17433" name="矩形 1"/>
            <p:cNvSpPr/>
            <p:nvPr/>
          </p:nvSpPr>
          <p:spPr>
            <a:xfrm>
              <a:off x="921914" y="5733150"/>
              <a:ext cx="1783330" cy="983185"/>
            </a:xfrm>
            <a:prstGeom prst="rect">
              <a:avLst/>
            </a:prstGeom>
            <a:noFill/>
            <a:ln w="9525">
              <a:noFill/>
            </a:ln>
          </p:spPr>
          <p:txBody>
            <a:bodyPr wrap="none">
              <a:spAutoFit/>
            </a:bodyPr>
            <a:p>
              <a:pPr algn="ctr" eaLnBrk="1" hangingPunct="1">
                <a:buFont typeface="Arial" panose="020B0604020202020204" pitchFamily="34" charset="0"/>
              </a:pPr>
              <a:r>
                <a:rPr lang="zh-CN" b="1" dirty="0">
                  <a:solidFill>
                    <a:srgbClr val="606060"/>
                  </a:solidFill>
                  <a:latin typeface="微软雅黑" panose="020B0503020204020204" pitchFamily="34" charset="-122"/>
                  <a:ea typeface="微软雅黑" panose="020B0503020204020204" pitchFamily="34" charset="-122"/>
                  <a:sym typeface="+mn-ea"/>
                </a:rPr>
                <a:t>进入预报名入口</a:t>
              </a:r>
              <a:endParaRPr lang="zh-CN" b="1" dirty="0">
                <a:solidFill>
                  <a:srgbClr val="606060"/>
                </a:solidFill>
                <a:latin typeface="微软雅黑" panose="020B0503020204020204" pitchFamily="34" charset="-122"/>
                <a:ea typeface="微软雅黑" panose="020B0503020204020204" pitchFamily="34" charset="-122"/>
              </a:endParaRPr>
            </a:p>
            <a:p>
              <a:pPr algn="ctr" eaLnBrk="1" hangingPunct="1">
                <a:buFont typeface="Arial" panose="020B0604020202020204" pitchFamily="34" charset="0"/>
              </a:pPr>
              <a:r>
                <a:rPr lang="zh-CN" sz="1200" b="1" dirty="0">
                  <a:solidFill>
                    <a:srgbClr val="606060"/>
                  </a:solidFill>
                  <a:latin typeface="微软雅黑" panose="020B0503020204020204" pitchFamily="34" charset="-122"/>
                  <a:ea typeface="微软雅黑" panose="020B0503020204020204" pitchFamily="34" charset="-122"/>
                  <a:sym typeface="+mn-ea"/>
                </a:rPr>
                <a:t>（</a:t>
              </a:r>
              <a:r>
                <a:rPr lang="en-US" altLang="zh-CN" sz="1200" b="1" dirty="0">
                  <a:solidFill>
                    <a:srgbClr val="606060"/>
                  </a:solidFill>
                  <a:latin typeface="微软雅黑" panose="020B0503020204020204" pitchFamily="34" charset="-122"/>
                  <a:ea typeface="微软雅黑" panose="020B0503020204020204" pitchFamily="34" charset="-122"/>
                  <a:sym typeface="+mn-ea"/>
                </a:rPr>
                <a:t>e福州 </a:t>
              </a:r>
              <a:r>
                <a:rPr lang="zh-CN" altLang="en-US" sz="1200" b="1" dirty="0">
                  <a:solidFill>
                    <a:srgbClr val="606060"/>
                  </a:solidFill>
                  <a:latin typeface="微软雅黑" panose="020B0503020204020204" pitchFamily="34" charset="-122"/>
                  <a:ea typeface="微软雅黑" panose="020B0503020204020204" pitchFamily="34" charset="-122"/>
                  <a:sym typeface="+mn-ea"/>
                </a:rPr>
                <a:t>或</a:t>
              </a:r>
              <a:r>
                <a:rPr lang="en-US" altLang="zh-CN" sz="1200" b="1" dirty="0">
                  <a:solidFill>
                    <a:srgbClr val="606060"/>
                  </a:solidFill>
                  <a:latin typeface="微软雅黑" panose="020B0503020204020204" pitchFamily="34" charset="-122"/>
                  <a:ea typeface="微软雅黑" panose="020B0503020204020204" pitchFamily="34" charset="-122"/>
                  <a:sym typeface="+mn-ea"/>
                </a:rPr>
                <a:t> </a:t>
              </a:r>
              <a:r>
                <a:rPr lang="zh-CN" altLang="en-US" sz="1200" b="1" dirty="0">
                  <a:solidFill>
                    <a:srgbClr val="606060"/>
                  </a:solidFill>
                  <a:latin typeface="微软雅黑" panose="020B0503020204020204" pitchFamily="34" charset="-122"/>
                  <a:ea typeface="微软雅黑" panose="020B0503020204020204" pitchFamily="34" charset="-122"/>
                  <a:sym typeface="+mn-ea"/>
                </a:rPr>
                <a:t>闽政通</a:t>
              </a:r>
              <a:r>
                <a:rPr lang="zh-CN" sz="1200" b="1" dirty="0">
                  <a:solidFill>
                    <a:srgbClr val="606060"/>
                  </a:solidFill>
                  <a:latin typeface="微软雅黑" panose="020B0503020204020204" pitchFamily="34" charset="-122"/>
                  <a:ea typeface="微软雅黑" panose="020B0503020204020204" pitchFamily="34" charset="-122"/>
                  <a:sym typeface="+mn-ea"/>
                </a:rPr>
                <a:t>）</a:t>
              </a:r>
              <a:endParaRPr lang="en-US" altLang="zh-CN" sz="1200" b="1" dirty="0">
                <a:solidFill>
                  <a:srgbClr val="606060"/>
                </a:solidFill>
                <a:latin typeface="微软雅黑" panose="020B0503020204020204" pitchFamily="34" charset="-122"/>
                <a:ea typeface="微软雅黑" panose="020B0503020204020204" pitchFamily="34" charset="-122"/>
              </a:endParaRPr>
            </a:p>
            <a:p>
              <a:pPr eaLnBrk="1" hangingPunct="1">
                <a:buFont typeface="Arial" panose="020B0604020202020204" pitchFamily="34" charset="0"/>
              </a:pPr>
              <a:endParaRPr lang="zh-CN" altLang="en-US" sz="1200" b="1" dirty="0">
                <a:solidFill>
                  <a:srgbClr val="606060"/>
                </a:solidFill>
                <a:latin typeface="微软雅黑" panose="020B0503020204020204" pitchFamily="34" charset="-122"/>
                <a:ea typeface="微软雅黑" panose="020B0503020204020204" pitchFamily="34" charset="-122"/>
              </a:endParaRPr>
            </a:p>
          </p:txBody>
        </p:sp>
        <p:sp>
          <p:nvSpPr>
            <p:cNvPr id="22" name="Oval 4"/>
            <p:cNvSpPr>
              <a:spLocks noChangeArrowheads="1"/>
            </p:cNvSpPr>
            <p:nvPr/>
          </p:nvSpPr>
          <p:spPr bwMode="gray">
            <a:xfrm>
              <a:off x="363786" y="5625177"/>
              <a:ext cx="600159" cy="616079"/>
            </a:xfrm>
            <a:prstGeom prst="ellipse">
              <a:avLst/>
            </a:prstGeom>
            <a:solidFill>
              <a:srgbClr val="E49514">
                <a:alpha val="79999"/>
              </a:srgbClr>
            </a:solidFill>
            <a:ln w="57150">
              <a:solidFill>
                <a:srgbClr val="FFFFFF"/>
              </a:solidFill>
              <a:rou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Arial" panose="020B0604020202020204" pitchFamily="34" charset="0"/>
                <a:ea typeface="宋体" panose="02010600030101010101" pitchFamily="2" charset="-122"/>
                <a:cs typeface="宋体" panose="02010600030101010101" pitchFamily="2" charset="-122"/>
              </a:endParaRPr>
            </a:p>
          </p:txBody>
        </p:sp>
        <p:sp>
          <p:nvSpPr>
            <p:cNvPr id="23" name="Text Box 5"/>
            <p:cNvSpPr txBox="1">
              <a:spLocks noChangeArrowheads="1"/>
            </p:cNvSpPr>
            <p:nvPr/>
          </p:nvSpPr>
          <p:spPr bwMode="gray">
            <a:xfrm>
              <a:off x="395540" y="5733150"/>
              <a:ext cx="531887" cy="493285"/>
            </a:xfrm>
            <a:prstGeom prst="rect">
              <a:avLst/>
            </a:prstGeom>
            <a:noFill/>
            <a:ln>
              <a:noFill/>
            </a:ln>
          </p:spPr>
          <p:txBody>
            <a:bodyPr>
              <a:spAutoFit/>
            </a:bodyPr>
            <a:lstStyle>
              <a:lvl1pPr>
                <a:defRPr kumimoji="1" sz="2400">
                  <a:solidFill>
                    <a:schemeClr val="tx1"/>
                  </a:solidFill>
                  <a:latin typeface="Arial" panose="020B0604020202020204" pitchFamily="34" charset="0"/>
                  <a:ea typeface="宋体" panose="02010600030101010101" pitchFamily="2" charset="-122"/>
                  <a:cs typeface="宋体" panose="02010600030101010101" pitchFamily="2" charset="-122"/>
                </a:defRPr>
              </a:lvl1pPr>
              <a:lvl2pPr marL="742950" indent="-285750">
                <a:defRPr kumimoji="1" sz="2400">
                  <a:solidFill>
                    <a:schemeClr val="tx1"/>
                  </a:solidFill>
                  <a:latin typeface="Arial" panose="020B0604020202020204" pitchFamily="34" charset="0"/>
                  <a:ea typeface="宋体" panose="02010600030101010101" pitchFamily="2" charset="-122"/>
                </a:defRPr>
              </a:lvl2pPr>
              <a:lvl3pPr marL="1143000" indent="-228600">
                <a:defRPr kumimoji="1" sz="2400">
                  <a:solidFill>
                    <a:schemeClr val="tx1"/>
                  </a:solidFill>
                  <a:latin typeface="Arial" panose="020B0604020202020204" pitchFamily="34" charset="0"/>
                  <a:ea typeface="宋体" panose="02010600030101010101" pitchFamily="2" charset="-122"/>
                </a:defRPr>
              </a:lvl3pPr>
              <a:lvl4pPr marL="1600200" indent="-228600">
                <a:defRPr kumimoji="1" sz="2400">
                  <a:solidFill>
                    <a:schemeClr val="tx1"/>
                  </a:solidFill>
                  <a:latin typeface="Arial" panose="020B0604020202020204" pitchFamily="34" charset="0"/>
                  <a:ea typeface="宋体" panose="02010600030101010101" pitchFamily="2" charset="-122"/>
                </a:defRPr>
              </a:lvl4pPr>
              <a:lvl5pPr marL="2057400" indent="-228600">
                <a:defRPr kumimoji="1" sz="2400">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auto" latinLnBrk="0" hangingPunct="1">
                <a:lnSpc>
                  <a:spcPct val="100000"/>
                </a:lnSpc>
                <a:spcBef>
                  <a:spcPct val="50000"/>
                </a:spcBef>
                <a:spcAft>
                  <a:spcPts val="0"/>
                </a:spcAft>
                <a:buClrTx/>
                <a:buSzTx/>
                <a:buFontTx/>
                <a:buNone/>
                <a:defRPr/>
              </a:pPr>
              <a:r>
                <a:rPr kumimoji="0" lang="en-US" altLang="zh-CN" sz="1800" b="1" i="0" u="none" strike="noStrike" kern="0" cap="none" spc="0" normalizeH="0" baseline="0" noProof="0">
                  <a:ln>
                    <a:noFill/>
                  </a:ln>
                  <a:solidFill>
                    <a:srgbClr val="FFFFFF"/>
                  </a:solidFill>
                  <a:effectLst/>
                  <a:uLnTx/>
                  <a:uFillTx/>
                  <a:latin typeface="Verdana" panose="020B0604030504040204" pitchFamily="34" charset="0"/>
                  <a:ea typeface="宋体" panose="02010600030101010101" pitchFamily="2" charset="-122"/>
                  <a:cs typeface="宋体" panose="02010600030101010101" pitchFamily="2" charset="-122"/>
                </a:rPr>
                <a:t>01</a:t>
              </a:r>
              <a:endParaRPr kumimoji="0" lang="en-US" altLang="zh-CN" sz="1800" b="1" i="0" u="none" strike="noStrike" kern="0" cap="none" spc="0" normalizeH="0" baseline="0" noProof="0">
                <a:ln>
                  <a:noFill/>
                </a:ln>
                <a:solidFill>
                  <a:srgbClr val="FFFFFF"/>
                </a:solidFill>
                <a:effectLst/>
                <a:uLnTx/>
                <a:uFillTx/>
                <a:latin typeface="Verdana" panose="020B0604030504040204" pitchFamily="34" charset="0"/>
                <a:ea typeface="宋体" panose="02010600030101010101" pitchFamily="2" charset="-122"/>
                <a:cs typeface="宋体" panose="02010600030101010101" pitchFamily="2" charset="-122"/>
              </a:endParaRPr>
            </a:p>
          </p:txBody>
        </p:sp>
      </p:grpSp>
      <p:grpSp>
        <p:nvGrpSpPr>
          <p:cNvPr id="5" name="组 4"/>
          <p:cNvGrpSpPr/>
          <p:nvPr/>
        </p:nvGrpSpPr>
        <p:grpSpPr>
          <a:xfrm>
            <a:off x="1008698" y="2355964"/>
            <a:ext cx="2860039" cy="660400"/>
            <a:chOff x="363786" y="3377127"/>
            <a:chExt cx="2858775" cy="880296"/>
          </a:xfrm>
        </p:grpSpPr>
        <p:sp>
          <p:nvSpPr>
            <p:cNvPr id="24" name="Oval 8"/>
            <p:cNvSpPr>
              <a:spLocks noChangeArrowheads="1"/>
            </p:cNvSpPr>
            <p:nvPr/>
          </p:nvSpPr>
          <p:spPr bwMode="gray">
            <a:xfrm>
              <a:off x="363786" y="3393058"/>
              <a:ext cx="599810" cy="615785"/>
            </a:xfrm>
            <a:prstGeom prst="ellipse">
              <a:avLst/>
            </a:prstGeom>
            <a:solidFill>
              <a:srgbClr val="6E9349">
                <a:alpha val="79999"/>
              </a:srgbClr>
            </a:solidFill>
            <a:ln w="57150">
              <a:solidFill>
                <a:srgbClr val="FFFFFF"/>
              </a:solidFill>
              <a:rou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Arial" panose="020B0604020202020204" pitchFamily="34" charset="0"/>
                <a:ea typeface="宋体" panose="02010600030101010101" pitchFamily="2" charset="-122"/>
                <a:cs typeface="宋体" panose="02010600030101010101" pitchFamily="2" charset="-122"/>
              </a:endParaRPr>
            </a:p>
          </p:txBody>
        </p:sp>
        <p:sp>
          <p:nvSpPr>
            <p:cNvPr id="25" name="Text Box 9"/>
            <p:cNvSpPr txBox="1">
              <a:spLocks noChangeArrowheads="1"/>
            </p:cNvSpPr>
            <p:nvPr/>
          </p:nvSpPr>
          <p:spPr bwMode="gray">
            <a:xfrm>
              <a:off x="395522" y="3492516"/>
              <a:ext cx="531577" cy="493050"/>
            </a:xfrm>
            <a:prstGeom prst="rect">
              <a:avLst/>
            </a:prstGeom>
            <a:noFill/>
            <a:ln>
              <a:noFill/>
            </a:ln>
          </p:spPr>
          <p:txBody>
            <a:bodyPr>
              <a:spAutoFit/>
            </a:bodyPr>
            <a:lstStyle>
              <a:lvl1pPr>
                <a:defRPr kumimoji="1" sz="2400">
                  <a:solidFill>
                    <a:schemeClr val="tx1"/>
                  </a:solidFill>
                  <a:latin typeface="Arial" panose="020B0604020202020204" pitchFamily="34" charset="0"/>
                  <a:ea typeface="宋体" panose="02010600030101010101" pitchFamily="2" charset="-122"/>
                  <a:cs typeface="宋体" panose="02010600030101010101" pitchFamily="2" charset="-122"/>
                </a:defRPr>
              </a:lvl1pPr>
              <a:lvl2pPr marL="742950" indent="-285750">
                <a:defRPr kumimoji="1" sz="2400">
                  <a:solidFill>
                    <a:schemeClr val="tx1"/>
                  </a:solidFill>
                  <a:latin typeface="Arial" panose="020B0604020202020204" pitchFamily="34" charset="0"/>
                  <a:ea typeface="宋体" panose="02010600030101010101" pitchFamily="2" charset="-122"/>
                </a:defRPr>
              </a:lvl2pPr>
              <a:lvl3pPr marL="1143000" indent="-228600">
                <a:defRPr kumimoji="1" sz="2400">
                  <a:solidFill>
                    <a:schemeClr val="tx1"/>
                  </a:solidFill>
                  <a:latin typeface="Arial" panose="020B0604020202020204" pitchFamily="34" charset="0"/>
                  <a:ea typeface="宋体" panose="02010600030101010101" pitchFamily="2" charset="-122"/>
                </a:defRPr>
              </a:lvl3pPr>
              <a:lvl4pPr marL="1600200" indent="-228600">
                <a:defRPr kumimoji="1" sz="2400">
                  <a:solidFill>
                    <a:schemeClr val="tx1"/>
                  </a:solidFill>
                  <a:latin typeface="Arial" panose="020B0604020202020204" pitchFamily="34" charset="0"/>
                  <a:ea typeface="宋体" panose="02010600030101010101" pitchFamily="2" charset="-122"/>
                </a:defRPr>
              </a:lvl4pPr>
              <a:lvl5pPr marL="2057400" indent="-228600">
                <a:defRPr kumimoji="1" sz="2400">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auto" latinLnBrk="0" hangingPunct="1">
                <a:lnSpc>
                  <a:spcPct val="100000"/>
                </a:lnSpc>
                <a:spcBef>
                  <a:spcPct val="50000"/>
                </a:spcBef>
                <a:spcAft>
                  <a:spcPts val="0"/>
                </a:spcAft>
                <a:buClrTx/>
                <a:buSzTx/>
                <a:buFontTx/>
                <a:buNone/>
                <a:defRPr/>
              </a:pPr>
              <a:r>
                <a:rPr kumimoji="0" lang="en-US" altLang="zh-CN" sz="1800" b="1" i="0" u="none" strike="noStrike" kern="0" cap="none" spc="0" normalizeH="0" baseline="0" noProof="0" dirty="0">
                  <a:ln>
                    <a:noFill/>
                  </a:ln>
                  <a:solidFill>
                    <a:srgbClr val="FFFFFF"/>
                  </a:solidFill>
                  <a:effectLst/>
                  <a:uLnTx/>
                  <a:uFillTx/>
                  <a:latin typeface="Verdana" panose="020B0604030504040204" pitchFamily="34" charset="0"/>
                  <a:ea typeface="宋体" panose="02010600030101010101" pitchFamily="2" charset="-122"/>
                  <a:cs typeface="宋体" panose="02010600030101010101" pitchFamily="2" charset="-122"/>
                </a:rPr>
                <a:t>02</a:t>
              </a:r>
              <a:endParaRPr kumimoji="0" lang="en-US" altLang="zh-CN" sz="1800" b="1" i="0" u="none" strike="noStrike" kern="0" cap="none" spc="0" normalizeH="0" baseline="0" noProof="0" dirty="0">
                <a:ln>
                  <a:noFill/>
                </a:ln>
                <a:solidFill>
                  <a:srgbClr val="FFFFFF"/>
                </a:solidFill>
                <a:effectLst/>
                <a:uLnTx/>
                <a:uFillTx/>
                <a:latin typeface="Verdana" panose="020B0604030504040204" pitchFamily="34" charset="0"/>
                <a:ea typeface="宋体" panose="02010600030101010101" pitchFamily="2" charset="-122"/>
                <a:cs typeface="宋体" panose="02010600030101010101" pitchFamily="2" charset="-122"/>
              </a:endParaRPr>
            </a:p>
          </p:txBody>
        </p:sp>
        <p:sp>
          <p:nvSpPr>
            <p:cNvPr id="17432" name="矩形 2"/>
            <p:cNvSpPr/>
            <p:nvPr/>
          </p:nvSpPr>
          <p:spPr>
            <a:xfrm>
              <a:off x="939476" y="3377127"/>
              <a:ext cx="2283085" cy="880296"/>
            </a:xfrm>
            <a:prstGeom prst="rect">
              <a:avLst/>
            </a:prstGeom>
            <a:noFill/>
            <a:ln w="9525">
              <a:noFill/>
            </a:ln>
          </p:spPr>
          <p:txBody>
            <a:bodyPr wrap="square">
              <a:noAutofit/>
            </a:bodyPr>
            <a:p>
              <a:pPr algn="l" eaLnBrk="1" hangingPunct="1">
                <a:spcAft>
                  <a:spcPts val="600"/>
                </a:spcAft>
                <a:buFont typeface="Arial" panose="020B0604020202020204" pitchFamily="34" charset="0"/>
              </a:pPr>
              <a:r>
                <a:rPr lang="zh-CN" altLang="en-US" b="1" dirty="0">
                  <a:solidFill>
                    <a:srgbClr val="606060"/>
                  </a:solidFill>
                  <a:latin typeface="微软雅黑" panose="020B0503020204020204" pitchFamily="34" charset="-122"/>
                  <a:ea typeface="微软雅黑" panose="020B0503020204020204" pitchFamily="34" charset="-122"/>
                </a:rPr>
                <a:t>点击</a:t>
              </a:r>
              <a:r>
                <a:rPr lang="en-US" altLang="zh-CN" b="1" dirty="0">
                  <a:solidFill>
                    <a:srgbClr val="606060"/>
                  </a:solidFill>
                  <a:latin typeface="微软雅黑" panose="020B0503020204020204" pitchFamily="34" charset="-122"/>
                  <a:ea typeface="微软雅黑" panose="020B0503020204020204" pitchFamily="34" charset="-122"/>
                </a:rPr>
                <a:t>“</a:t>
              </a:r>
              <a:r>
                <a:rPr lang="zh-CN" altLang="en-US" b="1" dirty="0">
                  <a:solidFill>
                    <a:srgbClr val="606060"/>
                  </a:solidFill>
                  <a:latin typeface="微软雅黑" panose="020B0503020204020204" pitchFamily="34" charset="-122"/>
                  <a:ea typeface="微软雅黑" panose="020B0503020204020204" pitchFamily="34" charset="-122"/>
                </a:rPr>
                <a:t>我要预报名</a:t>
              </a:r>
              <a:r>
                <a:rPr lang="en-US" altLang="zh-CN" b="1" dirty="0">
                  <a:solidFill>
                    <a:srgbClr val="606060"/>
                  </a:solidFill>
                  <a:latin typeface="微软雅黑" panose="020B0503020204020204" pitchFamily="34" charset="-122"/>
                  <a:ea typeface="微软雅黑" panose="020B0503020204020204" pitchFamily="34" charset="-122"/>
                </a:rPr>
                <a:t>”</a:t>
              </a:r>
              <a:r>
                <a:rPr lang="zh-CN" altLang="en-US" b="1" dirty="0">
                  <a:solidFill>
                    <a:srgbClr val="606060"/>
                  </a:solidFill>
                  <a:latin typeface="微软雅黑" panose="020B0503020204020204" pitchFamily="34" charset="-122"/>
                  <a:ea typeface="微软雅黑" panose="020B0503020204020204" pitchFamily="34" charset="-122"/>
                </a:rPr>
                <a:t>，</a:t>
              </a:r>
              <a:r>
                <a:rPr lang="zh-CN" altLang="en-US" b="1" dirty="0">
                  <a:solidFill>
                    <a:srgbClr val="606060"/>
                  </a:solidFill>
                  <a:latin typeface="微软雅黑" panose="020B0503020204020204" pitchFamily="34" charset="-122"/>
                  <a:ea typeface="微软雅黑" panose="020B0503020204020204" pitchFamily="34" charset="-122"/>
                  <a:sym typeface="+mn-ea"/>
                </a:rPr>
                <a:t>选择辖区，阅读细则</a:t>
              </a:r>
              <a:endParaRPr lang="zh-CN" altLang="en-US" b="1" dirty="0">
                <a:solidFill>
                  <a:srgbClr val="606060"/>
                </a:solidFill>
                <a:latin typeface="微软雅黑" panose="020B0503020204020204" pitchFamily="34" charset="-122"/>
                <a:ea typeface="微软雅黑" panose="020B0503020204020204" pitchFamily="34" charset="-122"/>
              </a:endParaRPr>
            </a:p>
            <a:p>
              <a:pPr algn="l" eaLnBrk="1" hangingPunct="1">
                <a:spcAft>
                  <a:spcPts val="600"/>
                </a:spcAft>
                <a:buFont typeface="Arial" panose="020B0604020202020204" pitchFamily="34" charset="0"/>
              </a:pPr>
              <a:endParaRPr lang="zh-CN" altLang="en-US" b="1" dirty="0">
                <a:solidFill>
                  <a:srgbClr val="606060"/>
                </a:solidFill>
                <a:latin typeface="微软雅黑" panose="020B0503020204020204" pitchFamily="34" charset="-122"/>
                <a:ea typeface="微软雅黑" panose="020B0503020204020204" pitchFamily="34" charset="-122"/>
              </a:endParaRPr>
            </a:p>
            <a:p>
              <a:pPr eaLnBrk="1" hangingPunct="1">
                <a:spcAft>
                  <a:spcPts val="600"/>
                </a:spcAft>
                <a:buFont typeface="Arial" panose="020B0604020202020204" pitchFamily="34" charset="0"/>
              </a:pPr>
              <a:endParaRPr lang="zh-CN" altLang="en-US" b="1" dirty="0">
                <a:solidFill>
                  <a:srgbClr val="606060"/>
                </a:solidFill>
                <a:latin typeface="微软雅黑" panose="020B0503020204020204" pitchFamily="34" charset="-122"/>
                <a:ea typeface="微软雅黑" panose="020B0503020204020204" pitchFamily="34" charset="-122"/>
              </a:endParaRPr>
            </a:p>
          </p:txBody>
        </p:sp>
      </p:grpSp>
      <p:grpSp>
        <p:nvGrpSpPr>
          <p:cNvPr id="30" name="组 29"/>
          <p:cNvGrpSpPr/>
          <p:nvPr/>
        </p:nvGrpSpPr>
        <p:grpSpPr>
          <a:xfrm>
            <a:off x="3093085" y="3283903"/>
            <a:ext cx="600075" cy="461962"/>
            <a:chOff x="3172098" y="4329057"/>
            <a:chExt cx="599931" cy="615552"/>
          </a:xfrm>
        </p:grpSpPr>
        <p:sp>
          <p:nvSpPr>
            <p:cNvPr id="26" name="Oval 12"/>
            <p:cNvSpPr>
              <a:spLocks noChangeArrowheads="1"/>
            </p:cNvSpPr>
            <p:nvPr/>
          </p:nvSpPr>
          <p:spPr bwMode="gray">
            <a:xfrm>
              <a:off x="3172098" y="4329057"/>
              <a:ext cx="599931" cy="615552"/>
            </a:xfrm>
            <a:prstGeom prst="ellipse">
              <a:avLst/>
            </a:prstGeom>
            <a:solidFill>
              <a:srgbClr val="5EB4B4">
                <a:alpha val="79999"/>
              </a:srgbClr>
            </a:solidFill>
            <a:ln w="57150">
              <a:solidFill>
                <a:srgbClr val="FFFFFF"/>
              </a:solidFill>
              <a:rou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Arial" panose="020B0604020202020204" pitchFamily="34" charset="0"/>
                <a:ea typeface="宋体" panose="02010600030101010101" pitchFamily="2" charset="-122"/>
                <a:cs typeface="宋体" panose="02010600030101010101" pitchFamily="2" charset="-122"/>
              </a:endParaRPr>
            </a:p>
          </p:txBody>
        </p:sp>
        <p:sp>
          <p:nvSpPr>
            <p:cNvPr id="27" name="Text Box 13"/>
            <p:cNvSpPr txBox="1">
              <a:spLocks noChangeArrowheads="1"/>
            </p:cNvSpPr>
            <p:nvPr/>
          </p:nvSpPr>
          <p:spPr bwMode="gray">
            <a:xfrm>
              <a:off x="3203840" y="4436936"/>
              <a:ext cx="531685" cy="492866"/>
            </a:xfrm>
            <a:prstGeom prst="rect">
              <a:avLst/>
            </a:prstGeom>
            <a:noFill/>
            <a:ln>
              <a:noFill/>
            </a:ln>
          </p:spPr>
          <p:txBody>
            <a:bodyPr>
              <a:spAutoFit/>
            </a:bodyPr>
            <a:lstStyle>
              <a:lvl1pPr>
                <a:defRPr kumimoji="1" sz="2400">
                  <a:solidFill>
                    <a:schemeClr val="tx1"/>
                  </a:solidFill>
                  <a:latin typeface="Arial" panose="020B0604020202020204" pitchFamily="34" charset="0"/>
                  <a:ea typeface="宋体" panose="02010600030101010101" pitchFamily="2" charset="-122"/>
                  <a:cs typeface="宋体" panose="02010600030101010101" pitchFamily="2" charset="-122"/>
                </a:defRPr>
              </a:lvl1pPr>
              <a:lvl2pPr marL="742950" indent="-285750">
                <a:defRPr kumimoji="1" sz="2400">
                  <a:solidFill>
                    <a:schemeClr val="tx1"/>
                  </a:solidFill>
                  <a:latin typeface="Arial" panose="020B0604020202020204" pitchFamily="34" charset="0"/>
                  <a:ea typeface="宋体" panose="02010600030101010101" pitchFamily="2" charset="-122"/>
                </a:defRPr>
              </a:lvl2pPr>
              <a:lvl3pPr marL="1143000" indent="-228600">
                <a:defRPr kumimoji="1" sz="2400">
                  <a:solidFill>
                    <a:schemeClr val="tx1"/>
                  </a:solidFill>
                  <a:latin typeface="Arial" panose="020B0604020202020204" pitchFamily="34" charset="0"/>
                  <a:ea typeface="宋体" panose="02010600030101010101" pitchFamily="2" charset="-122"/>
                </a:defRPr>
              </a:lvl3pPr>
              <a:lvl4pPr marL="1600200" indent="-228600">
                <a:defRPr kumimoji="1" sz="2400">
                  <a:solidFill>
                    <a:schemeClr val="tx1"/>
                  </a:solidFill>
                  <a:latin typeface="Arial" panose="020B0604020202020204" pitchFamily="34" charset="0"/>
                  <a:ea typeface="宋体" panose="02010600030101010101" pitchFamily="2" charset="-122"/>
                </a:defRPr>
              </a:lvl4pPr>
              <a:lvl5pPr marL="2057400" indent="-228600">
                <a:defRPr kumimoji="1" sz="2400">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auto" latinLnBrk="0" hangingPunct="1">
                <a:lnSpc>
                  <a:spcPct val="100000"/>
                </a:lnSpc>
                <a:spcBef>
                  <a:spcPct val="50000"/>
                </a:spcBef>
                <a:spcAft>
                  <a:spcPts val="0"/>
                </a:spcAft>
                <a:buClrTx/>
                <a:buSzTx/>
                <a:buFontTx/>
                <a:buNone/>
                <a:defRPr/>
              </a:pPr>
              <a:r>
                <a:rPr kumimoji="0" lang="en-US" altLang="zh-CN" sz="1800" b="1" i="0" u="none" strike="noStrike" kern="0" cap="none" spc="0" normalizeH="0" baseline="0" noProof="0">
                  <a:ln>
                    <a:noFill/>
                  </a:ln>
                  <a:solidFill>
                    <a:srgbClr val="FFFFFF"/>
                  </a:solidFill>
                  <a:effectLst/>
                  <a:uLnTx/>
                  <a:uFillTx/>
                  <a:latin typeface="Verdana" panose="020B0604030504040204" pitchFamily="34" charset="0"/>
                  <a:ea typeface="宋体" panose="02010600030101010101" pitchFamily="2" charset="-122"/>
                  <a:cs typeface="宋体" panose="02010600030101010101" pitchFamily="2" charset="-122"/>
                </a:rPr>
                <a:t>03</a:t>
              </a:r>
              <a:endParaRPr kumimoji="0" lang="en-US" altLang="zh-CN" sz="1800" b="1" i="0" u="none" strike="noStrike" kern="0" cap="none" spc="0" normalizeH="0" baseline="0" noProof="0">
                <a:ln>
                  <a:noFill/>
                </a:ln>
                <a:solidFill>
                  <a:srgbClr val="FFFFFF"/>
                </a:solidFill>
                <a:effectLst/>
                <a:uLnTx/>
                <a:uFillTx/>
                <a:latin typeface="Verdana" panose="020B0604030504040204" pitchFamily="34" charset="0"/>
                <a:ea typeface="宋体" panose="02010600030101010101" pitchFamily="2" charset="-122"/>
                <a:cs typeface="宋体" panose="02010600030101010101" pitchFamily="2" charset="-122"/>
              </a:endParaRPr>
            </a:p>
          </p:txBody>
        </p:sp>
      </p:grpSp>
      <p:grpSp>
        <p:nvGrpSpPr>
          <p:cNvPr id="15360" name="组 15359"/>
          <p:cNvGrpSpPr/>
          <p:nvPr/>
        </p:nvGrpSpPr>
        <p:grpSpPr>
          <a:xfrm>
            <a:off x="4010343" y="1564640"/>
            <a:ext cx="948853" cy="461963"/>
            <a:chOff x="2524026" y="1444898"/>
            <a:chExt cx="948464" cy="615785"/>
          </a:xfrm>
        </p:grpSpPr>
        <p:sp>
          <p:nvSpPr>
            <p:cNvPr id="28" name="Oval 16"/>
            <p:cNvSpPr>
              <a:spLocks noChangeArrowheads="1"/>
            </p:cNvSpPr>
            <p:nvPr/>
          </p:nvSpPr>
          <p:spPr bwMode="gray">
            <a:xfrm>
              <a:off x="2524026" y="1444898"/>
              <a:ext cx="599829" cy="615785"/>
            </a:xfrm>
            <a:prstGeom prst="ellipse">
              <a:avLst/>
            </a:prstGeom>
            <a:solidFill>
              <a:srgbClr val="90A8B0">
                <a:alpha val="79999"/>
              </a:srgbClr>
            </a:solidFill>
            <a:ln w="57150">
              <a:solidFill>
                <a:srgbClr val="FFFFFF"/>
              </a:solidFill>
              <a:rou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Arial" panose="020B0604020202020204" pitchFamily="34" charset="0"/>
                <a:ea typeface="宋体" panose="02010600030101010101" pitchFamily="2" charset="-122"/>
                <a:cs typeface="宋体" panose="02010600030101010101" pitchFamily="2" charset="-122"/>
              </a:endParaRPr>
            </a:p>
          </p:txBody>
        </p:sp>
        <p:sp>
          <p:nvSpPr>
            <p:cNvPr id="29" name="Text Box 17"/>
            <p:cNvSpPr txBox="1">
              <a:spLocks noChangeArrowheads="1"/>
            </p:cNvSpPr>
            <p:nvPr/>
          </p:nvSpPr>
          <p:spPr bwMode="gray">
            <a:xfrm>
              <a:off x="2555763" y="1552820"/>
              <a:ext cx="531594" cy="493050"/>
            </a:xfrm>
            <a:prstGeom prst="rect">
              <a:avLst/>
            </a:prstGeom>
            <a:noFill/>
            <a:ln>
              <a:noFill/>
            </a:ln>
          </p:spPr>
          <p:txBody>
            <a:bodyPr>
              <a:spAutoFit/>
            </a:bodyPr>
            <a:lstStyle>
              <a:lvl1pPr>
                <a:defRPr kumimoji="1" sz="2400">
                  <a:solidFill>
                    <a:schemeClr val="tx1"/>
                  </a:solidFill>
                  <a:latin typeface="Arial" panose="020B0604020202020204" pitchFamily="34" charset="0"/>
                  <a:ea typeface="宋体" panose="02010600030101010101" pitchFamily="2" charset="-122"/>
                  <a:cs typeface="宋体" panose="02010600030101010101" pitchFamily="2" charset="-122"/>
                </a:defRPr>
              </a:lvl1pPr>
              <a:lvl2pPr marL="742950" indent="-285750">
                <a:defRPr kumimoji="1" sz="2400">
                  <a:solidFill>
                    <a:schemeClr val="tx1"/>
                  </a:solidFill>
                  <a:latin typeface="Arial" panose="020B0604020202020204" pitchFamily="34" charset="0"/>
                  <a:ea typeface="宋体" panose="02010600030101010101" pitchFamily="2" charset="-122"/>
                </a:defRPr>
              </a:lvl2pPr>
              <a:lvl3pPr marL="1143000" indent="-228600">
                <a:defRPr kumimoji="1" sz="2400">
                  <a:solidFill>
                    <a:schemeClr val="tx1"/>
                  </a:solidFill>
                  <a:latin typeface="Arial" panose="020B0604020202020204" pitchFamily="34" charset="0"/>
                  <a:ea typeface="宋体" panose="02010600030101010101" pitchFamily="2" charset="-122"/>
                </a:defRPr>
              </a:lvl3pPr>
              <a:lvl4pPr marL="1600200" indent="-228600">
                <a:defRPr kumimoji="1" sz="2400">
                  <a:solidFill>
                    <a:schemeClr val="tx1"/>
                  </a:solidFill>
                  <a:latin typeface="Arial" panose="020B0604020202020204" pitchFamily="34" charset="0"/>
                  <a:ea typeface="宋体" panose="02010600030101010101" pitchFamily="2" charset="-122"/>
                </a:defRPr>
              </a:lvl4pPr>
              <a:lvl5pPr marL="2057400" indent="-228600">
                <a:defRPr kumimoji="1" sz="2400">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auto" latinLnBrk="0" hangingPunct="1">
                <a:lnSpc>
                  <a:spcPct val="100000"/>
                </a:lnSpc>
                <a:spcBef>
                  <a:spcPct val="50000"/>
                </a:spcBef>
                <a:spcAft>
                  <a:spcPts val="0"/>
                </a:spcAft>
                <a:buClrTx/>
                <a:buSzTx/>
                <a:buFontTx/>
                <a:buNone/>
                <a:defRPr/>
              </a:pPr>
              <a:r>
                <a:rPr kumimoji="0" lang="en-US" altLang="zh-CN" sz="1800" b="1" i="0" u="none" strike="noStrike" kern="0" cap="none" spc="0" normalizeH="0" baseline="0" noProof="0" dirty="0">
                  <a:ln>
                    <a:noFill/>
                  </a:ln>
                  <a:solidFill>
                    <a:srgbClr val="FFFFFF"/>
                  </a:solidFill>
                  <a:effectLst/>
                  <a:uLnTx/>
                  <a:uFillTx/>
                  <a:latin typeface="Verdana" panose="020B0604030504040204" pitchFamily="34" charset="0"/>
                  <a:ea typeface="宋体" panose="02010600030101010101" pitchFamily="2" charset="-122"/>
                  <a:cs typeface="宋体" panose="02010600030101010101" pitchFamily="2" charset="-122"/>
                </a:rPr>
                <a:t>04</a:t>
              </a:r>
              <a:endParaRPr kumimoji="0" lang="en-US" altLang="zh-CN" sz="1800" b="1" i="0" u="none" strike="noStrike" kern="0" cap="none" spc="0" normalizeH="0" baseline="0" noProof="0" dirty="0">
                <a:ln>
                  <a:noFill/>
                </a:ln>
                <a:solidFill>
                  <a:srgbClr val="FFFFFF"/>
                </a:solidFill>
                <a:effectLst/>
                <a:uLnTx/>
                <a:uFillTx/>
                <a:latin typeface="Verdana" panose="020B0604030504040204" pitchFamily="34" charset="0"/>
                <a:ea typeface="宋体" panose="02010600030101010101" pitchFamily="2" charset="-122"/>
                <a:cs typeface="宋体" panose="02010600030101010101" pitchFamily="2" charset="-122"/>
              </a:endParaRPr>
            </a:p>
          </p:txBody>
        </p:sp>
        <p:sp>
          <p:nvSpPr>
            <p:cNvPr id="17426" name="矩形 30"/>
            <p:cNvSpPr/>
            <p:nvPr/>
          </p:nvSpPr>
          <p:spPr>
            <a:xfrm>
              <a:off x="3162737" y="1515304"/>
              <a:ext cx="309753" cy="490935"/>
            </a:xfrm>
            <a:prstGeom prst="rect">
              <a:avLst/>
            </a:prstGeom>
            <a:noFill/>
            <a:ln w="9525">
              <a:noFill/>
            </a:ln>
          </p:spPr>
          <p:txBody>
            <a:bodyPr wrap="none">
              <a:spAutoFit/>
            </a:bodyPr>
            <a:p>
              <a:pPr eaLnBrk="1" hangingPunct="1">
                <a:spcAft>
                  <a:spcPts val="600"/>
                </a:spcAft>
                <a:buFont typeface="Arial" panose="020B0604020202020204" pitchFamily="34" charset="0"/>
              </a:pPr>
              <a:endParaRPr lang="zh-CN" altLang="en-US" b="1" dirty="0">
                <a:solidFill>
                  <a:srgbClr val="606060"/>
                </a:solidFill>
                <a:latin typeface="微软雅黑" panose="020B0503020204020204" pitchFamily="34" charset="-122"/>
                <a:ea typeface="微软雅黑" panose="020B0503020204020204" pitchFamily="34" charset="-122"/>
              </a:endParaRPr>
            </a:p>
          </p:txBody>
        </p:sp>
      </p:grpSp>
      <p:grpSp>
        <p:nvGrpSpPr>
          <p:cNvPr id="15364" name="组 15363"/>
          <p:cNvGrpSpPr/>
          <p:nvPr/>
        </p:nvGrpSpPr>
        <p:grpSpPr>
          <a:xfrm>
            <a:off x="6659880" y="2468880"/>
            <a:ext cx="600256" cy="462315"/>
            <a:chOff x="6132165" y="3573016"/>
            <a:chExt cx="600075" cy="615950"/>
          </a:xfrm>
        </p:grpSpPr>
        <p:sp>
          <p:nvSpPr>
            <p:cNvPr id="17418" name="Oval 8"/>
            <p:cNvSpPr/>
            <p:nvPr/>
          </p:nvSpPr>
          <p:spPr>
            <a:xfrm>
              <a:off x="6132165" y="3573016"/>
              <a:ext cx="600075" cy="615950"/>
            </a:xfrm>
            <a:prstGeom prst="ellipse">
              <a:avLst/>
            </a:prstGeom>
            <a:solidFill>
              <a:schemeClr val="hlink">
                <a:alpha val="79999"/>
              </a:schemeClr>
            </a:solidFill>
            <a:ln w="57150" cap="flat" cmpd="sng">
              <a:solidFill>
                <a:srgbClr val="FFFFFF"/>
              </a:solidFill>
              <a:prstDash val="solid"/>
              <a:headEnd type="none" w="med" len="med"/>
              <a:tailEnd type="none" w="med" len="med"/>
            </a:ln>
          </p:spPr>
          <p:txBody>
            <a:bodyPr wrap="none" anchor="ctr"/>
            <a:p>
              <a:pPr eaLnBrk="1" hangingPunct="1">
                <a:buFont typeface="Arial" panose="020B0604020202020204" pitchFamily="34" charset="0"/>
              </a:pPr>
              <a:endParaRPr lang="zh-CN" altLang="en-US" dirty="0">
                <a:latin typeface="Arial" panose="020B0604020202020204" pitchFamily="34" charset="0"/>
              </a:endParaRPr>
            </a:p>
          </p:txBody>
        </p:sp>
        <p:sp>
          <p:nvSpPr>
            <p:cNvPr id="17419" name="Text Box 9"/>
            <p:cNvSpPr txBox="1"/>
            <p:nvPr/>
          </p:nvSpPr>
          <p:spPr>
            <a:xfrm>
              <a:off x="6163915" y="3680965"/>
              <a:ext cx="531812" cy="492443"/>
            </a:xfrm>
            <a:prstGeom prst="rect">
              <a:avLst/>
            </a:prstGeom>
            <a:noFill/>
            <a:ln w="9525">
              <a:noFill/>
            </a:ln>
          </p:spPr>
          <p:txBody>
            <a:bodyPr>
              <a:spAutoFit/>
            </a:bodyPr>
            <a:p>
              <a:pPr algn="ctr" eaLnBrk="1" hangingPunct="1">
                <a:spcBef>
                  <a:spcPct val="50000"/>
                </a:spcBef>
                <a:buFont typeface="Arial" panose="020B0604020202020204" pitchFamily="34" charset="0"/>
              </a:pPr>
              <a:r>
                <a:rPr lang="en-US" altLang="zh-CN" b="1" dirty="0">
                  <a:solidFill>
                    <a:schemeClr val="bg1"/>
                  </a:solidFill>
                  <a:latin typeface="Verdana" panose="020B0604030504040204" pitchFamily="34" charset="0"/>
                </a:rPr>
                <a:t>05</a:t>
              </a:r>
              <a:endParaRPr lang="en-US" altLang="zh-CN" b="1" dirty="0">
                <a:solidFill>
                  <a:schemeClr val="bg1"/>
                </a:solidFill>
                <a:latin typeface="Verdana" panose="020B0604030504040204" pitchFamily="34" charset="0"/>
              </a:endParaRPr>
            </a:p>
          </p:txBody>
        </p:sp>
      </p:grpSp>
      <p:sp>
        <p:nvSpPr>
          <p:cNvPr id="9" name="矩形 39"/>
          <p:cNvSpPr/>
          <p:nvPr/>
        </p:nvSpPr>
        <p:spPr>
          <a:xfrm>
            <a:off x="7308215" y="2534920"/>
            <a:ext cx="1554480" cy="368300"/>
          </a:xfrm>
          <a:prstGeom prst="rect">
            <a:avLst/>
          </a:prstGeom>
          <a:noFill/>
          <a:ln w="9525">
            <a:noFill/>
          </a:ln>
        </p:spPr>
        <p:txBody>
          <a:bodyPr wrap="none">
            <a:spAutoFit/>
          </a:bodyPr>
          <a:p>
            <a:pPr eaLnBrk="1" hangingPunct="1">
              <a:spcAft>
                <a:spcPts val="600"/>
              </a:spcAft>
              <a:buFont typeface="Arial" panose="020B0604020202020204" pitchFamily="34" charset="0"/>
            </a:pPr>
            <a:r>
              <a:rPr lang="zh-CN" altLang="en-US" b="1" dirty="0">
                <a:solidFill>
                  <a:srgbClr val="606060"/>
                </a:solidFill>
                <a:latin typeface="微软雅黑" panose="020B0503020204020204" pitchFamily="34" charset="-122"/>
                <a:ea typeface="微软雅黑" panose="020B0503020204020204" pitchFamily="34" charset="-122"/>
              </a:rPr>
              <a:t>现场核验材料</a:t>
            </a:r>
            <a:endParaRPr lang="zh-CN" altLang="en-US" b="1" dirty="0">
              <a:solidFill>
                <a:srgbClr val="606060"/>
              </a:solidFill>
              <a:latin typeface="微软雅黑" panose="020B0503020204020204" pitchFamily="34" charset="-122"/>
              <a:ea typeface="微软雅黑" panose="020B0503020204020204" pitchFamily="34" charset="-122"/>
            </a:endParaRPr>
          </a:p>
        </p:txBody>
      </p:sp>
      <p:sp>
        <p:nvSpPr>
          <p:cNvPr id="3" name="矩形 15361"/>
          <p:cNvSpPr/>
          <p:nvPr/>
        </p:nvSpPr>
        <p:spPr>
          <a:xfrm>
            <a:off x="4610702" y="1595537"/>
            <a:ext cx="2240280" cy="721995"/>
          </a:xfrm>
          <a:prstGeom prst="rect">
            <a:avLst/>
          </a:prstGeom>
          <a:noFill/>
          <a:ln w="9525">
            <a:noFill/>
          </a:ln>
        </p:spPr>
        <p:txBody>
          <a:bodyPr wrap="none">
            <a:spAutoFit/>
          </a:bodyPr>
          <a:p>
            <a:pPr algn="l" eaLnBrk="1" hangingPunct="1">
              <a:spcAft>
                <a:spcPts val="600"/>
              </a:spcAft>
              <a:buFont typeface="Arial" panose="020B0604020202020204" pitchFamily="34" charset="0"/>
            </a:pPr>
            <a:r>
              <a:rPr lang="zh-CN" altLang="en-US" b="1" dirty="0">
                <a:solidFill>
                  <a:srgbClr val="606060"/>
                </a:solidFill>
                <a:latin typeface="微软雅黑" panose="020B0503020204020204" pitchFamily="34" charset="-122"/>
                <a:ea typeface="微软雅黑" panose="020B0503020204020204" pitchFamily="34" charset="-122"/>
                <a:sym typeface="+mn-ea"/>
              </a:rPr>
              <a:t>填写学生具体信息，</a:t>
            </a:r>
            <a:endParaRPr lang="zh-CN" altLang="en-US" b="1" dirty="0">
              <a:solidFill>
                <a:srgbClr val="606060"/>
              </a:solidFill>
              <a:latin typeface="微软雅黑" panose="020B0503020204020204" pitchFamily="34" charset="-122"/>
              <a:ea typeface="微软雅黑" panose="020B0503020204020204" pitchFamily="34" charset="-122"/>
              <a:sym typeface="+mn-ea"/>
            </a:endParaRPr>
          </a:p>
          <a:p>
            <a:pPr algn="l" eaLnBrk="1" hangingPunct="1">
              <a:spcAft>
                <a:spcPts val="600"/>
              </a:spcAft>
              <a:buFont typeface="Arial" panose="020B0604020202020204" pitchFamily="34" charset="0"/>
            </a:pPr>
            <a:r>
              <a:rPr lang="zh-CN" altLang="en-US" b="1" dirty="0">
                <a:solidFill>
                  <a:srgbClr val="606060"/>
                </a:solidFill>
                <a:latin typeface="微软雅黑" panose="020B0503020204020204" pitchFamily="34" charset="-122"/>
                <a:ea typeface="微软雅黑" panose="020B0503020204020204" pitchFamily="34" charset="-122"/>
                <a:sym typeface="+mn-ea"/>
              </a:rPr>
              <a:t>填报志愿</a:t>
            </a:r>
            <a:endParaRPr lang="zh-CN" altLang="en-US" b="1" dirty="0">
              <a:solidFill>
                <a:srgbClr val="606060"/>
              </a:solidFill>
              <a:latin typeface="微软雅黑" panose="020B0503020204020204" pitchFamily="34" charset="-122"/>
              <a:ea typeface="微软雅黑" panose="020B0503020204020204" pitchFamily="34" charset="-122"/>
            </a:endParaRPr>
          </a:p>
        </p:txBody>
      </p:sp>
      <p:sp>
        <p:nvSpPr>
          <p:cNvPr id="10" name="矩形 39"/>
          <p:cNvSpPr/>
          <p:nvPr/>
        </p:nvSpPr>
        <p:spPr>
          <a:xfrm>
            <a:off x="3707765" y="3363595"/>
            <a:ext cx="3670300" cy="368300"/>
          </a:xfrm>
          <a:prstGeom prst="rect">
            <a:avLst/>
          </a:prstGeom>
          <a:noFill/>
          <a:ln w="9525">
            <a:noFill/>
          </a:ln>
        </p:spPr>
        <p:txBody>
          <a:bodyPr wrap="square">
            <a:spAutoFit/>
          </a:bodyPr>
          <a:p>
            <a:pPr algn="l" eaLnBrk="1" hangingPunct="1">
              <a:spcAft>
                <a:spcPts val="600"/>
              </a:spcAft>
              <a:buFont typeface="Arial" panose="020B0604020202020204" pitchFamily="34" charset="0"/>
            </a:pPr>
            <a:r>
              <a:rPr lang="zh-CN" altLang="en-US" b="1" dirty="0">
                <a:solidFill>
                  <a:srgbClr val="606060"/>
                </a:solidFill>
                <a:latin typeface="微软雅黑" panose="020B0503020204020204" pitchFamily="34" charset="-122"/>
                <a:ea typeface="微软雅黑" panose="020B0503020204020204" pitchFamily="34" charset="-122"/>
                <a:sym typeface="+mn-ea"/>
              </a:rPr>
              <a:t>点击</a:t>
            </a:r>
            <a:r>
              <a:rPr lang="en-US" altLang="zh-CN" b="1" dirty="0">
                <a:solidFill>
                  <a:srgbClr val="606060"/>
                </a:solidFill>
                <a:latin typeface="微软雅黑" panose="020B0503020204020204" pitchFamily="34" charset="-122"/>
                <a:ea typeface="微软雅黑" panose="020B0503020204020204" pitchFamily="34" charset="-122"/>
                <a:sym typeface="+mn-ea"/>
              </a:rPr>
              <a:t>“</a:t>
            </a:r>
            <a:r>
              <a:rPr lang="zh-CN" altLang="en-US" b="1" dirty="0">
                <a:solidFill>
                  <a:srgbClr val="606060"/>
                </a:solidFill>
                <a:latin typeface="微软雅黑" panose="020B0503020204020204" pitchFamily="34" charset="-122"/>
                <a:ea typeface="微软雅黑" panose="020B0503020204020204" pitchFamily="34" charset="-122"/>
                <a:sym typeface="+mn-ea"/>
              </a:rPr>
              <a:t>民办学校</a:t>
            </a:r>
            <a:r>
              <a:rPr lang="en-US" altLang="zh-CN" b="1" dirty="0">
                <a:solidFill>
                  <a:srgbClr val="606060"/>
                </a:solidFill>
                <a:latin typeface="微软雅黑" panose="020B0503020204020204" pitchFamily="34" charset="-122"/>
                <a:ea typeface="微软雅黑" panose="020B0503020204020204" pitchFamily="34" charset="-122"/>
                <a:sym typeface="+mn-ea"/>
              </a:rPr>
              <a:t>”</a:t>
            </a:r>
            <a:r>
              <a:rPr lang="zh-CN" altLang="en-US" b="1" dirty="0">
                <a:solidFill>
                  <a:srgbClr val="606060"/>
                </a:solidFill>
                <a:latin typeface="微软雅黑" panose="020B0503020204020204" pitchFamily="34" charset="-122"/>
                <a:ea typeface="微软雅黑" panose="020B0503020204020204" pitchFamily="34" charset="-122"/>
                <a:sym typeface="+mn-ea"/>
              </a:rPr>
              <a:t>，进入预报名</a:t>
            </a:r>
            <a:endParaRPr lang="zh-CN" altLang="en-US" b="1" dirty="0">
              <a:solidFill>
                <a:srgbClr val="606060"/>
              </a:solidFill>
              <a:latin typeface="微软雅黑" panose="020B0503020204020204" pitchFamily="34" charset="-122"/>
              <a:ea typeface="微软雅黑" panose="020B0503020204020204" pitchFamily="34" charset="-122"/>
            </a:endParaRPr>
          </a:p>
        </p:txBody>
      </p:sp>
    </p:spTree>
  </p:cSld>
  <p:clrMapOvr>
    <a:masterClrMapping/>
  </p:clrMapOvr>
  <p:transition spd="slow" advTm="13501"/>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p:tgtEl>
                                          <p:spTgt spid="4"/>
                                        </p:tgtEl>
                                        <p:attrNameLst>
                                          <p:attrName>ppt_y</p:attrName>
                                        </p:attrNameLst>
                                      </p:cBhvr>
                                      <p:tavLst>
                                        <p:tav tm="0">
                                          <p:val>
                                            <p:strVal val="#ppt_y+#ppt_h*1.125000"/>
                                          </p:val>
                                        </p:tav>
                                        <p:tav tm="100000">
                                          <p:val>
                                            <p:strVal val="#ppt_y"/>
                                          </p:val>
                                        </p:tav>
                                      </p:tavLst>
                                    </p:anim>
                                    <p:animEffect transition="in" filter="wipe(up)">
                                      <p:cBhvr>
                                        <p:cTn id="8" dur="500"/>
                                        <p:tgtEl>
                                          <p:spTgt spid="4"/>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p:tgtEl>
                                          <p:spTgt spid="5"/>
                                        </p:tgtEl>
                                        <p:attrNameLst>
                                          <p:attrName>ppt_y</p:attrName>
                                        </p:attrNameLst>
                                      </p:cBhvr>
                                      <p:tavLst>
                                        <p:tav tm="0">
                                          <p:val>
                                            <p:strVal val="#ppt_y+#ppt_h*1.125000"/>
                                          </p:val>
                                        </p:tav>
                                        <p:tav tm="100000">
                                          <p:val>
                                            <p:strVal val="#ppt_y"/>
                                          </p:val>
                                        </p:tav>
                                      </p:tavLst>
                                    </p:anim>
                                    <p:animEffect transition="in" filter="wipe(up)">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nodeType="clickEffect">
                                  <p:stCondLst>
                                    <p:cond delay="0"/>
                                  </p:stCondLst>
                                  <p:childTnLst>
                                    <p:set>
                                      <p:cBhvr>
                                        <p:cTn id="18" dur="1" fill="hold">
                                          <p:stCondLst>
                                            <p:cond delay="0"/>
                                          </p:stCondLst>
                                        </p:cTn>
                                        <p:tgtEl>
                                          <p:spTgt spid="30"/>
                                        </p:tgtEl>
                                        <p:attrNameLst>
                                          <p:attrName>style.visibility</p:attrName>
                                        </p:attrNameLst>
                                      </p:cBhvr>
                                      <p:to>
                                        <p:strVal val="visible"/>
                                      </p:to>
                                    </p:set>
                                    <p:anim calcmode="lin" valueType="num">
                                      <p:cBhvr additive="base">
                                        <p:cTn id="19" dur="500"/>
                                        <p:tgtEl>
                                          <p:spTgt spid="30"/>
                                        </p:tgtEl>
                                        <p:attrNameLst>
                                          <p:attrName>ppt_y</p:attrName>
                                        </p:attrNameLst>
                                      </p:cBhvr>
                                      <p:tavLst>
                                        <p:tav tm="0">
                                          <p:val>
                                            <p:strVal val="#ppt_y+#ppt_h*1.125000"/>
                                          </p:val>
                                        </p:tav>
                                        <p:tav tm="100000">
                                          <p:val>
                                            <p:strVal val="#ppt_y"/>
                                          </p:val>
                                        </p:tav>
                                      </p:tavLst>
                                    </p:anim>
                                    <p:animEffect transition="in" filter="wipe(up)">
                                      <p:cBhvr>
                                        <p:cTn id="20" dur="500"/>
                                        <p:tgtEl>
                                          <p:spTgt spid="30"/>
                                        </p:tgtEl>
                                      </p:cBhvr>
                                    </p:animEffect>
                                  </p:childTnLst>
                                </p:cTn>
                              </p:par>
                              <p:par>
                                <p:cTn id="21" presetID="12" presetClass="entr" presetSubtype="4"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additive="base">
                                        <p:cTn id="23" dur="500"/>
                                        <p:tgtEl>
                                          <p:spTgt spid="10"/>
                                        </p:tgtEl>
                                        <p:attrNameLst>
                                          <p:attrName>ppt_y</p:attrName>
                                        </p:attrNameLst>
                                      </p:cBhvr>
                                      <p:tavLst>
                                        <p:tav tm="0">
                                          <p:val>
                                            <p:strVal val="#ppt_y+#ppt_h*1.125000"/>
                                          </p:val>
                                        </p:tav>
                                        <p:tav tm="100000">
                                          <p:val>
                                            <p:strVal val="#ppt_y"/>
                                          </p:val>
                                        </p:tav>
                                      </p:tavLst>
                                    </p:anim>
                                    <p:animEffect transition="in" filter="wipe(up)">
                                      <p:cBhvr>
                                        <p:cTn id="24" dur="500"/>
                                        <p:tgtEl>
                                          <p:spTgt spid="10"/>
                                        </p:tgtEl>
                                      </p:cBhvr>
                                    </p:animEffect>
                                  </p:childTnLst>
                                </p:cTn>
                              </p:par>
                            </p:childTnLst>
                          </p:cTn>
                        </p:par>
                      </p:childTnLst>
                    </p:cTn>
                  </p:par>
                  <p:par>
                    <p:cTn id="25" fill="hold">
                      <p:stCondLst>
                        <p:cond delay="indefinite"/>
                      </p:stCondLst>
                      <p:childTnLst>
                        <p:par>
                          <p:cTn id="26" fill="hold">
                            <p:stCondLst>
                              <p:cond delay="0"/>
                            </p:stCondLst>
                            <p:childTnLst>
                              <p:par>
                                <p:cTn id="27" presetID="12" presetClass="entr" presetSubtype="4" fill="hold" nodeType="clickEffect">
                                  <p:stCondLst>
                                    <p:cond delay="0"/>
                                  </p:stCondLst>
                                  <p:childTnLst>
                                    <p:set>
                                      <p:cBhvr>
                                        <p:cTn id="28" dur="1" fill="hold">
                                          <p:stCondLst>
                                            <p:cond delay="0"/>
                                          </p:stCondLst>
                                        </p:cTn>
                                        <p:tgtEl>
                                          <p:spTgt spid="15360"/>
                                        </p:tgtEl>
                                        <p:attrNameLst>
                                          <p:attrName>style.visibility</p:attrName>
                                        </p:attrNameLst>
                                      </p:cBhvr>
                                      <p:to>
                                        <p:strVal val="visible"/>
                                      </p:to>
                                    </p:set>
                                    <p:anim calcmode="lin" valueType="num">
                                      <p:cBhvr additive="base">
                                        <p:cTn id="29" dur="500"/>
                                        <p:tgtEl>
                                          <p:spTgt spid="15360"/>
                                        </p:tgtEl>
                                        <p:attrNameLst>
                                          <p:attrName>ppt_y</p:attrName>
                                        </p:attrNameLst>
                                      </p:cBhvr>
                                      <p:tavLst>
                                        <p:tav tm="0">
                                          <p:val>
                                            <p:strVal val="#ppt_y+#ppt_h*1.125000"/>
                                          </p:val>
                                        </p:tav>
                                        <p:tav tm="100000">
                                          <p:val>
                                            <p:strVal val="#ppt_y"/>
                                          </p:val>
                                        </p:tav>
                                      </p:tavLst>
                                    </p:anim>
                                    <p:animEffect transition="in" filter="wipe(up)">
                                      <p:cBhvr>
                                        <p:cTn id="30" dur="500"/>
                                        <p:tgtEl>
                                          <p:spTgt spid="15360"/>
                                        </p:tgtEl>
                                      </p:cBhvr>
                                    </p:animEffect>
                                  </p:childTnLst>
                                </p:cTn>
                              </p:par>
                              <p:par>
                                <p:cTn id="31" presetID="12" presetClass="entr" presetSubtype="4" fill="hold" grpId="0" nodeType="withEffect">
                                  <p:stCondLst>
                                    <p:cond delay="0"/>
                                  </p:stCondLst>
                                  <p:childTnLst>
                                    <p:set>
                                      <p:cBhvr>
                                        <p:cTn id="32" dur="1" fill="hold">
                                          <p:stCondLst>
                                            <p:cond delay="0"/>
                                          </p:stCondLst>
                                        </p:cTn>
                                        <p:tgtEl>
                                          <p:spTgt spid="3"/>
                                        </p:tgtEl>
                                        <p:attrNameLst>
                                          <p:attrName>style.visibility</p:attrName>
                                        </p:attrNameLst>
                                      </p:cBhvr>
                                      <p:to>
                                        <p:strVal val="visible"/>
                                      </p:to>
                                    </p:set>
                                    <p:anim calcmode="lin" valueType="num">
                                      <p:cBhvr additive="base">
                                        <p:cTn id="33" dur="500"/>
                                        <p:tgtEl>
                                          <p:spTgt spid="3"/>
                                        </p:tgtEl>
                                        <p:attrNameLst>
                                          <p:attrName>ppt_y</p:attrName>
                                        </p:attrNameLst>
                                      </p:cBhvr>
                                      <p:tavLst>
                                        <p:tav tm="0">
                                          <p:val>
                                            <p:strVal val="#ppt_y+#ppt_h*1.125000"/>
                                          </p:val>
                                        </p:tav>
                                        <p:tav tm="100000">
                                          <p:val>
                                            <p:strVal val="#ppt_y"/>
                                          </p:val>
                                        </p:tav>
                                      </p:tavLst>
                                    </p:anim>
                                    <p:animEffect transition="in" filter="wipe(up)">
                                      <p:cBhvr>
                                        <p:cTn id="34" dur="500"/>
                                        <p:tgtEl>
                                          <p:spTgt spid="3"/>
                                        </p:tgtEl>
                                      </p:cBhvr>
                                    </p:animEffect>
                                  </p:childTnLst>
                                </p:cTn>
                              </p:par>
                            </p:childTnLst>
                          </p:cTn>
                        </p:par>
                      </p:childTnLst>
                    </p:cTn>
                  </p:par>
                  <p:par>
                    <p:cTn id="35" fill="hold">
                      <p:stCondLst>
                        <p:cond delay="indefinite"/>
                      </p:stCondLst>
                      <p:childTnLst>
                        <p:par>
                          <p:cTn id="36" fill="hold">
                            <p:stCondLst>
                              <p:cond delay="0"/>
                            </p:stCondLst>
                            <p:childTnLst>
                              <p:par>
                                <p:cTn id="37" presetID="12" presetClass="entr" presetSubtype="4" fill="hold" nodeType="clickEffect">
                                  <p:stCondLst>
                                    <p:cond delay="0"/>
                                  </p:stCondLst>
                                  <p:childTnLst>
                                    <p:set>
                                      <p:cBhvr>
                                        <p:cTn id="38" dur="1" fill="hold">
                                          <p:stCondLst>
                                            <p:cond delay="0"/>
                                          </p:stCondLst>
                                        </p:cTn>
                                        <p:tgtEl>
                                          <p:spTgt spid="15364"/>
                                        </p:tgtEl>
                                        <p:attrNameLst>
                                          <p:attrName>style.visibility</p:attrName>
                                        </p:attrNameLst>
                                      </p:cBhvr>
                                      <p:to>
                                        <p:strVal val="visible"/>
                                      </p:to>
                                    </p:set>
                                    <p:anim calcmode="lin" valueType="num">
                                      <p:cBhvr additive="base">
                                        <p:cTn id="39" dur="500"/>
                                        <p:tgtEl>
                                          <p:spTgt spid="15364"/>
                                        </p:tgtEl>
                                        <p:attrNameLst>
                                          <p:attrName>ppt_y</p:attrName>
                                        </p:attrNameLst>
                                      </p:cBhvr>
                                      <p:tavLst>
                                        <p:tav tm="0">
                                          <p:val>
                                            <p:strVal val="#ppt_y+#ppt_h*1.125000"/>
                                          </p:val>
                                        </p:tav>
                                        <p:tav tm="100000">
                                          <p:val>
                                            <p:strVal val="#ppt_y"/>
                                          </p:val>
                                        </p:tav>
                                      </p:tavLst>
                                    </p:anim>
                                    <p:animEffect transition="in" filter="wipe(up)">
                                      <p:cBhvr>
                                        <p:cTn id="40" dur="500"/>
                                        <p:tgtEl>
                                          <p:spTgt spid="15364"/>
                                        </p:tgtEl>
                                      </p:cBhvr>
                                    </p:animEffect>
                                  </p:childTnLst>
                                </p:cTn>
                              </p:par>
                              <p:par>
                                <p:cTn id="41" presetID="12" presetClass="entr" presetSubtype="4" fill="hold" grpId="0" nodeType="withEffect">
                                  <p:stCondLst>
                                    <p:cond delay="0"/>
                                  </p:stCondLst>
                                  <p:childTnLst>
                                    <p:set>
                                      <p:cBhvr>
                                        <p:cTn id="42" dur="1" fill="hold">
                                          <p:stCondLst>
                                            <p:cond delay="0"/>
                                          </p:stCondLst>
                                        </p:cTn>
                                        <p:tgtEl>
                                          <p:spTgt spid="9"/>
                                        </p:tgtEl>
                                        <p:attrNameLst>
                                          <p:attrName>style.visibility</p:attrName>
                                        </p:attrNameLst>
                                      </p:cBhvr>
                                      <p:to>
                                        <p:strVal val="visible"/>
                                      </p:to>
                                    </p:set>
                                    <p:anim calcmode="lin" valueType="num">
                                      <p:cBhvr additive="base">
                                        <p:cTn id="43" dur="500"/>
                                        <p:tgtEl>
                                          <p:spTgt spid="9"/>
                                        </p:tgtEl>
                                        <p:attrNameLst>
                                          <p:attrName>ppt_y</p:attrName>
                                        </p:attrNameLst>
                                      </p:cBhvr>
                                      <p:tavLst>
                                        <p:tav tm="0">
                                          <p:val>
                                            <p:strVal val="#ppt_y+#ppt_h*1.125000"/>
                                          </p:val>
                                        </p:tav>
                                        <p:tav tm="100000">
                                          <p:val>
                                            <p:strVal val="#ppt_y"/>
                                          </p:val>
                                        </p:tav>
                                      </p:tavLst>
                                    </p:anim>
                                    <p:animEffect transition="in" filter="wipe(up)">
                                      <p:cBhvr>
                                        <p:cTn id="4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0" grpId="1"/>
      <p:bldP spid="3" grpId="0"/>
      <p:bldP spid="3" grpId="1"/>
      <p:bldP spid="9" grpId="0"/>
      <p:bldP spid="9" grpId="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8437" name="标题 1"/>
          <p:cNvSpPr>
            <a:spLocks noGrp="1"/>
          </p:cNvSpPr>
          <p:nvPr>
            <p:ph type="ctrTitle"/>
          </p:nvPr>
        </p:nvSpPr>
        <p:spPr>
          <a:xfrm>
            <a:off x="925513" y="204788"/>
            <a:ext cx="8088312" cy="347662"/>
          </a:xfrm>
        </p:spPr>
        <p:txBody>
          <a:bodyPr vert="horz" wrap="square" lIns="91440" tIns="45720" rIns="91440" bIns="45720" anchor="b"/>
          <a:p>
            <a:pPr eaLnBrk="1" hangingPunct="1">
              <a:lnSpc>
                <a:spcPct val="200000"/>
              </a:lnSpc>
              <a:buClrTx/>
              <a:buSzTx/>
            </a:pPr>
            <a:r>
              <a:rPr lang="zh-CN" altLang="en-US" sz="1600" kern="1200" dirty="0">
                <a:solidFill>
                  <a:srgbClr val="606060"/>
                </a:solidFill>
                <a:latin typeface="微软雅黑" panose="020B0503020204020204" pitchFamily="34" charset="-122"/>
                <a:ea typeface="微软雅黑" panose="020B0503020204020204" pitchFamily="34" charset="-122"/>
                <a:cs typeface="宋体" panose="02010600030101010101" pitchFamily="2" charset="-122"/>
              </a:rPr>
              <a:t>预报名操作步骤之一：</a:t>
            </a:r>
            <a:r>
              <a:rPr lang="zh-CN" sz="1600" b="1" dirty="0">
                <a:solidFill>
                  <a:srgbClr val="606060"/>
                </a:solidFill>
                <a:sym typeface="+mn-ea"/>
              </a:rPr>
              <a:t>进入预报名入口</a:t>
            </a:r>
            <a:r>
              <a:rPr lang="zh-CN" altLang="en-US" sz="1600" b="1" dirty="0">
                <a:solidFill>
                  <a:srgbClr val="FF0000"/>
                </a:solidFill>
                <a:sym typeface="+mn-ea"/>
              </a:rPr>
              <a:t>（</a:t>
            </a:r>
            <a:r>
              <a:rPr lang="zh-CN" altLang="en-US" sz="1600" b="1" dirty="0">
                <a:solidFill>
                  <a:srgbClr val="FF0000"/>
                </a:solidFill>
                <a:sym typeface="+mn-ea"/>
              </a:rPr>
              <a:t>e福州</a:t>
            </a:r>
            <a:r>
              <a:rPr lang="en-US" altLang="zh-CN" sz="1600" b="1" dirty="0">
                <a:solidFill>
                  <a:srgbClr val="FF0000"/>
                </a:solidFill>
                <a:sym typeface="+mn-ea"/>
              </a:rPr>
              <a:t>app</a:t>
            </a:r>
            <a:r>
              <a:rPr lang="zh-CN" altLang="en-US" sz="1600" b="1" dirty="0">
                <a:solidFill>
                  <a:srgbClr val="FF0000"/>
                </a:solidFill>
                <a:sym typeface="+mn-ea"/>
              </a:rPr>
              <a:t>）</a:t>
            </a:r>
            <a:endParaRPr lang="zh-CN" altLang="en-US" sz="1600" b="1" kern="1200" dirty="0">
              <a:solidFill>
                <a:srgbClr val="606060"/>
              </a:solidFill>
              <a:latin typeface="微软雅黑" panose="020B0503020204020204" pitchFamily="34" charset="-122"/>
              <a:ea typeface="微软雅黑" panose="020B0503020204020204" pitchFamily="34" charset="-122"/>
              <a:cs typeface="宋体" panose="02010600030101010101" pitchFamily="2" charset="-122"/>
            </a:endParaRPr>
          </a:p>
        </p:txBody>
      </p:sp>
      <p:sp>
        <p:nvSpPr>
          <p:cNvPr id="2" name="文本框 1"/>
          <p:cNvSpPr txBox="1"/>
          <p:nvPr>
            <p:custDataLst>
              <p:tags r:id="rId1"/>
            </p:custDataLst>
          </p:nvPr>
        </p:nvSpPr>
        <p:spPr>
          <a:xfrm>
            <a:off x="1687830" y="771525"/>
            <a:ext cx="1847215" cy="275590"/>
          </a:xfrm>
          <a:prstGeom prst="rect">
            <a:avLst/>
          </a:prstGeom>
          <a:noFill/>
          <a:ln w="9525">
            <a:noFill/>
          </a:ln>
        </p:spPr>
        <p:txBody>
          <a:bodyPr wrap="none">
            <a:spAutoFit/>
          </a:bodyPr>
          <a:p>
            <a:pPr eaLnBrk="1" hangingPunct="1">
              <a:buFont typeface="Arial" panose="020B0604020202020204" pitchFamily="34" charset="0"/>
            </a:pPr>
            <a:r>
              <a:rPr lang="en-US" altLang="zh-CN" sz="1200" b="1" dirty="0">
                <a:latin typeface="Arial" panose="020B0604020202020204" pitchFamily="34" charset="0"/>
              </a:rPr>
              <a:t>1</a:t>
            </a:r>
            <a:r>
              <a:rPr lang="zh-CN" altLang="en-US" sz="1200" b="1" dirty="0">
                <a:latin typeface="Arial" panose="020B0604020202020204" pitchFamily="34" charset="0"/>
              </a:rPr>
              <a:t>、打开并登录</a:t>
            </a:r>
            <a:r>
              <a:rPr lang="en-US" altLang="zh-CN" sz="1200" b="1" dirty="0">
                <a:latin typeface="Arial" panose="020B0604020202020204" pitchFamily="34" charset="0"/>
              </a:rPr>
              <a:t>e福州app</a:t>
            </a:r>
            <a:endParaRPr lang="en-US" altLang="zh-CN" sz="1200" b="1" dirty="0">
              <a:latin typeface="Arial" panose="020B0604020202020204" pitchFamily="34" charset="0"/>
            </a:endParaRPr>
          </a:p>
        </p:txBody>
      </p:sp>
      <p:sp>
        <p:nvSpPr>
          <p:cNvPr id="3" name="箭头: 右 2"/>
          <p:cNvSpPr/>
          <p:nvPr>
            <p:custDataLst>
              <p:tags r:id="rId2"/>
            </p:custDataLst>
          </p:nvPr>
        </p:nvSpPr>
        <p:spPr>
          <a:xfrm>
            <a:off x="3797935" y="2708275"/>
            <a:ext cx="765175" cy="36988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4" name="文本框 18"/>
          <p:cNvSpPr txBox="1"/>
          <p:nvPr>
            <p:custDataLst>
              <p:tags r:id="rId3"/>
            </p:custDataLst>
          </p:nvPr>
        </p:nvSpPr>
        <p:spPr>
          <a:xfrm>
            <a:off x="4495800" y="702310"/>
            <a:ext cx="2374265" cy="598170"/>
          </a:xfrm>
          <a:prstGeom prst="rect">
            <a:avLst/>
          </a:prstGeom>
          <a:noFill/>
          <a:ln w="9525">
            <a:noFill/>
          </a:ln>
        </p:spPr>
        <p:txBody>
          <a:bodyPr wrap="none">
            <a:noAutofit/>
          </a:bodyPr>
          <a:p>
            <a:pPr algn="just" eaLnBrk="1" hangingPunct="1">
              <a:buFont typeface="Arial" panose="020B0604020202020204" pitchFamily="34" charset="0"/>
            </a:pPr>
            <a:r>
              <a:rPr lang="en-US" altLang="zh-CN" sz="1200" b="1" dirty="0">
                <a:latin typeface="Arial" panose="020B0604020202020204" pitchFamily="34" charset="0"/>
              </a:rPr>
              <a:t>2</a:t>
            </a:r>
            <a:r>
              <a:rPr lang="zh-CN" altLang="en-US" sz="1200" b="1" dirty="0">
                <a:latin typeface="Arial" panose="020B0604020202020204" pitchFamily="34" charset="0"/>
              </a:rPr>
              <a:t>、在首页找到【教育专区】，</a:t>
            </a:r>
            <a:endParaRPr lang="zh-CN" altLang="en-US" sz="1200" b="1" dirty="0">
              <a:latin typeface="Arial" panose="020B0604020202020204" pitchFamily="34" charset="0"/>
            </a:endParaRPr>
          </a:p>
          <a:p>
            <a:pPr algn="just" eaLnBrk="1" hangingPunct="1">
              <a:buFont typeface="Arial" panose="020B0604020202020204" pitchFamily="34" charset="0"/>
            </a:pPr>
            <a:r>
              <a:rPr lang="zh-CN" altLang="en-US" sz="1200" b="1" dirty="0">
                <a:latin typeface="Arial" panose="020B0604020202020204" pitchFamily="34" charset="0"/>
              </a:rPr>
              <a:t>点击【教育公共服务平台】图标</a:t>
            </a:r>
            <a:endParaRPr lang="zh-CN" altLang="en-US" sz="1200" b="1" dirty="0">
              <a:latin typeface="Arial" panose="020B0604020202020204" pitchFamily="34" charset="0"/>
            </a:endParaRPr>
          </a:p>
        </p:txBody>
      </p:sp>
      <p:pic>
        <p:nvPicPr>
          <p:cNvPr id="5" name="图片 49"/>
          <p:cNvPicPr>
            <a:picLocks noChangeAspect="1"/>
          </p:cNvPicPr>
          <p:nvPr>
            <p:custDataLst>
              <p:tags r:id="rId4"/>
            </p:custDataLst>
          </p:nvPr>
        </p:nvPicPr>
        <p:blipFill>
          <a:blip r:embed="rId5"/>
          <a:stretch>
            <a:fillRect/>
          </a:stretch>
        </p:blipFill>
        <p:spPr>
          <a:xfrm>
            <a:off x="4711700" y="1203325"/>
            <a:ext cx="1956435" cy="3801745"/>
          </a:xfrm>
          <a:prstGeom prst="rect">
            <a:avLst/>
          </a:prstGeom>
          <a:noFill/>
          <a:ln>
            <a:noFill/>
          </a:ln>
        </p:spPr>
      </p:pic>
      <p:pic>
        <p:nvPicPr>
          <p:cNvPr id="6" name="图片 5"/>
          <p:cNvPicPr>
            <a:picLocks noChangeAspect="1"/>
          </p:cNvPicPr>
          <p:nvPr/>
        </p:nvPicPr>
        <p:blipFill>
          <a:blip r:embed="rId6"/>
          <a:stretch>
            <a:fillRect/>
          </a:stretch>
        </p:blipFill>
        <p:spPr>
          <a:xfrm>
            <a:off x="1839595" y="1203325"/>
            <a:ext cx="1754505" cy="3710305"/>
          </a:xfrm>
          <a:prstGeom prst="rect">
            <a:avLst/>
          </a:prstGeom>
        </p:spPr>
      </p:pic>
    </p:spTree>
  </p:cSld>
  <p:clrMapOvr>
    <a:masterClrMapping/>
  </p:clrMapOvr>
  <p:transition spd="slow" advTm="19547"/>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8437" name="标题 1"/>
          <p:cNvSpPr>
            <a:spLocks noGrp="1"/>
          </p:cNvSpPr>
          <p:nvPr>
            <p:ph type="ctrTitle"/>
          </p:nvPr>
        </p:nvSpPr>
        <p:spPr>
          <a:xfrm>
            <a:off x="925513" y="204788"/>
            <a:ext cx="8088312" cy="347662"/>
          </a:xfrm>
        </p:spPr>
        <p:txBody>
          <a:bodyPr vert="horz" wrap="square" lIns="91440" tIns="45720" rIns="91440" bIns="45720" anchor="b"/>
          <a:p>
            <a:pPr eaLnBrk="1" hangingPunct="1">
              <a:lnSpc>
                <a:spcPct val="200000"/>
              </a:lnSpc>
              <a:buClrTx/>
              <a:buSzTx/>
            </a:pPr>
            <a:r>
              <a:rPr lang="zh-CN" altLang="en-US" sz="1600" kern="1200" dirty="0">
                <a:solidFill>
                  <a:srgbClr val="606060"/>
                </a:solidFill>
                <a:latin typeface="微软雅黑" panose="020B0503020204020204" pitchFamily="34" charset="-122"/>
                <a:ea typeface="微软雅黑" panose="020B0503020204020204" pitchFamily="34" charset="-122"/>
                <a:cs typeface="宋体" panose="02010600030101010101" pitchFamily="2" charset="-122"/>
              </a:rPr>
              <a:t>预报名操作步骤之一：</a:t>
            </a:r>
            <a:r>
              <a:rPr lang="zh-CN" sz="1600" b="1" dirty="0">
                <a:solidFill>
                  <a:srgbClr val="606060"/>
                </a:solidFill>
                <a:sym typeface="+mn-ea"/>
              </a:rPr>
              <a:t>进入预报名入口</a:t>
            </a:r>
            <a:r>
              <a:rPr lang="zh-CN" altLang="en-US" sz="1600" b="1" dirty="0">
                <a:solidFill>
                  <a:srgbClr val="FF0000"/>
                </a:solidFill>
                <a:sym typeface="+mn-ea"/>
              </a:rPr>
              <a:t>（e福州</a:t>
            </a:r>
            <a:r>
              <a:rPr lang="en-US" altLang="zh-CN" sz="1600" b="1" dirty="0">
                <a:solidFill>
                  <a:srgbClr val="FF0000"/>
                </a:solidFill>
                <a:sym typeface="+mn-ea"/>
              </a:rPr>
              <a:t>app</a:t>
            </a:r>
            <a:r>
              <a:rPr lang="zh-CN" altLang="en-US" sz="1600" b="1" dirty="0">
                <a:solidFill>
                  <a:srgbClr val="FF0000"/>
                </a:solidFill>
                <a:sym typeface="+mn-ea"/>
              </a:rPr>
              <a:t>）</a:t>
            </a:r>
            <a:endParaRPr lang="zh-CN" altLang="en-US" sz="1600" b="1" kern="1200" dirty="0">
              <a:solidFill>
                <a:srgbClr val="606060"/>
              </a:solidFill>
              <a:latin typeface="微软雅黑" panose="020B0503020204020204" pitchFamily="34" charset="-122"/>
              <a:ea typeface="微软雅黑" panose="020B0503020204020204" pitchFamily="34" charset="-122"/>
              <a:cs typeface="宋体" panose="02010600030101010101" pitchFamily="2" charset="-122"/>
            </a:endParaRPr>
          </a:p>
        </p:txBody>
      </p:sp>
      <p:sp>
        <p:nvSpPr>
          <p:cNvPr id="3" name="文本框 1"/>
          <p:cNvSpPr txBox="1"/>
          <p:nvPr>
            <p:custDataLst>
              <p:tags r:id="rId1"/>
            </p:custDataLst>
          </p:nvPr>
        </p:nvSpPr>
        <p:spPr>
          <a:xfrm>
            <a:off x="251460" y="699770"/>
            <a:ext cx="2792095" cy="645160"/>
          </a:xfrm>
          <a:prstGeom prst="rect">
            <a:avLst/>
          </a:prstGeom>
          <a:noFill/>
          <a:ln w="9525">
            <a:noFill/>
          </a:ln>
        </p:spPr>
        <p:txBody>
          <a:bodyPr wrap="square">
            <a:spAutoFit/>
          </a:bodyPr>
          <a:p>
            <a:pPr algn="just" eaLnBrk="1" hangingPunct="1">
              <a:buFont typeface="Arial" panose="020B0604020202020204" pitchFamily="34" charset="0"/>
            </a:pPr>
            <a:r>
              <a:rPr lang="en-US" altLang="zh-CN" sz="1200" b="1" dirty="0">
                <a:latin typeface="Arial" panose="020B0604020202020204" pitchFamily="34" charset="0"/>
              </a:rPr>
              <a:t>3</a:t>
            </a:r>
            <a:r>
              <a:rPr lang="zh-CN" altLang="en-US" sz="1200" b="1" dirty="0">
                <a:latin typeface="Arial" panose="020B0604020202020204" pitchFamily="34" charset="0"/>
              </a:rPr>
              <a:t>、进入“教育公共服务平台”，在【教育专区】中找到【榕教之窗】，点击进入【榕教之窗移动端】页面。</a:t>
            </a:r>
            <a:endParaRPr lang="zh-CN" altLang="en-US" sz="1200" b="1" dirty="0">
              <a:latin typeface="Arial" panose="020B0604020202020204" pitchFamily="34" charset="0"/>
            </a:endParaRPr>
          </a:p>
        </p:txBody>
      </p:sp>
      <p:sp>
        <p:nvSpPr>
          <p:cNvPr id="4" name="文本框 18"/>
          <p:cNvSpPr txBox="1"/>
          <p:nvPr>
            <p:custDataLst>
              <p:tags r:id="rId2"/>
            </p:custDataLst>
          </p:nvPr>
        </p:nvSpPr>
        <p:spPr>
          <a:xfrm>
            <a:off x="6372225" y="699135"/>
            <a:ext cx="2978785" cy="598170"/>
          </a:xfrm>
          <a:prstGeom prst="rect">
            <a:avLst/>
          </a:prstGeom>
          <a:noFill/>
          <a:ln w="9525">
            <a:noFill/>
          </a:ln>
        </p:spPr>
        <p:txBody>
          <a:bodyPr wrap="none">
            <a:noAutofit/>
          </a:bodyPr>
          <a:p>
            <a:pPr algn="just" eaLnBrk="1" hangingPunct="1">
              <a:buFont typeface="Arial" panose="020B0604020202020204" pitchFamily="34" charset="0"/>
            </a:pPr>
            <a:r>
              <a:rPr lang="en-US" altLang="zh-CN" sz="1200" b="1" dirty="0">
                <a:latin typeface="Arial" panose="020B0604020202020204" pitchFamily="34" charset="0"/>
              </a:rPr>
              <a:t>5</a:t>
            </a:r>
            <a:r>
              <a:rPr lang="zh-CN" altLang="en-US" sz="1200" b="1" dirty="0">
                <a:latin typeface="Arial" panose="020B0604020202020204" pitchFamily="34" charset="0"/>
              </a:rPr>
              <a:t>、点击【</a:t>
            </a:r>
            <a:r>
              <a:rPr lang="zh-CN" altLang="en-US" sz="1200" b="1" dirty="0">
                <a:sym typeface="+mn-ea"/>
              </a:rPr>
              <a:t>小学</a:t>
            </a:r>
            <a:r>
              <a:rPr lang="zh-CN" altLang="en-US" sz="1200" b="1" dirty="0">
                <a:sym typeface="+mn-ea"/>
              </a:rPr>
              <a:t>招生</a:t>
            </a:r>
            <a:r>
              <a:rPr lang="zh-CN" altLang="en-US" sz="1200" b="1" dirty="0">
                <a:sym typeface="+mn-ea"/>
              </a:rPr>
              <a:t>】</a:t>
            </a:r>
            <a:endParaRPr lang="zh-CN" altLang="en-US" sz="1200" b="1" dirty="0">
              <a:sym typeface="+mn-ea"/>
            </a:endParaRPr>
          </a:p>
          <a:p>
            <a:pPr algn="just" eaLnBrk="1" hangingPunct="1">
              <a:buFont typeface="Arial" panose="020B0604020202020204" pitchFamily="34" charset="0"/>
            </a:pPr>
            <a:r>
              <a:rPr lang="zh-CN" altLang="en-US" sz="1200" b="1" dirty="0">
                <a:sym typeface="+mn-ea"/>
              </a:rPr>
              <a:t> </a:t>
            </a:r>
            <a:r>
              <a:rPr lang="en-US" altLang="zh-CN" sz="1200" b="1" dirty="0">
                <a:sym typeface="+mn-ea"/>
              </a:rPr>
              <a:t>    </a:t>
            </a:r>
            <a:r>
              <a:rPr lang="zh-CN" altLang="en-US" sz="1200" b="1" dirty="0">
                <a:latin typeface="Arial" panose="020B0604020202020204" pitchFamily="34" charset="0"/>
              </a:rPr>
              <a:t>进入小学预报名页面</a:t>
            </a:r>
            <a:endParaRPr lang="zh-CN" altLang="en-US" sz="1200" b="1" dirty="0">
              <a:latin typeface="Arial" panose="020B0604020202020204" pitchFamily="34" charset="0"/>
            </a:endParaRPr>
          </a:p>
        </p:txBody>
      </p:sp>
      <p:sp>
        <p:nvSpPr>
          <p:cNvPr id="6" name="文本框 18"/>
          <p:cNvSpPr txBox="1"/>
          <p:nvPr>
            <p:custDataLst>
              <p:tags r:id="rId3"/>
            </p:custDataLst>
          </p:nvPr>
        </p:nvSpPr>
        <p:spPr>
          <a:xfrm>
            <a:off x="3707765" y="771525"/>
            <a:ext cx="2978785" cy="598170"/>
          </a:xfrm>
          <a:prstGeom prst="rect">
            <a:avLst/>
          </a:prstGeom>
          <a:noFill/>
          <a:ln w="9525">
            <a:noFill/>
          </a:ln>
        </p:spPr>
        <p:txBody>
          <a:bodyPr wrap="none">
            <a:noAutofit/>
          </a:bodyPr>
          <a:p>
            <a:pPr algn="just" eaLnBrk="1" hangingPunct="1">
              <a:buFont typeface="Arial" panose="020B0604020202020204" pitchFamily="34" charset="0"/>
            </a:pPr>
            <a:r>
              <a:rPr lang="en-US" altLang="zh-CN" sz="1200" b="1" dirty="0">
                <a:latin typeface="Arial" panose="020B0604020202020204" pitchFamily="34" charset="0"/>
              </a:rPr>
              <a:t>4</a:t>
            </a:r>
            <a:r>
              <a:rPr lang="zh-CN" altLang="en-US" sz="1200" b="1" dirty="0">
                <a:latin typeface="Arial" panose="020B0604020202020204" pitchFamily="34" charset="0"/>
              </a:rPr>
              <a:t>、点击【招生入学</a:t>
            </a:r>
            <a:r>
              <a:rPr lang="zh-CN" altLang="en-US" sz="1200" b="1" dirty="0">
                <a:sym typeface="+mn-ea"/>
              </a:rPr>
              <a:t>】</a:t>
            </a:r>
            <a:endParaRPr lang="zh-CN" altLang="en-US" sz="1200" b="1" dirty="0">
              <a:sym typeface="+mn-ea"/>
            </a:endParaRPr>
          </a:p>
          <a:p>
            <a:pPr algn="just" eaLnBrk="1" hangingPunct="1">
              <a:buFont typeface="Arial" panose="020B0604020202020204" pitchFamily="34" charset="0"/>
            </a:pPr>
            <a:r>
              <a:rPr lang="zh-CN" altLang="en-US" sz="1200" b="1" dirty="0">
                <a:sym typeface="+mn-ea"/>
              </a:rPr>
              <a:t> </a:t>
            </a:r>
            <a:r>
              <a:rPr lang="en-US" altLang="zh-CN" sz="1200" b="1" dirty="0">
                <a:sym typeface="+mn-ea"/>
              </a:rPr>
              <a:t>  </a:t>
            </a:r>
            <a:endParaRPr lang="zh-CN" altLang="en-US" sz="1200" b="1" dirty="0">
              <a:latin typeface="Arial" panose="020B0604020202020204" pitchFamily="34" charset="0"/>
            </a:endParaRPr>
          </a:p>
        </p:txBody>
      </p:sp>
      <p:pic>
        <p:nvPicPr>
          <p:cNvPr id="10" name="图片 9"/>
          <p:cNvPicPr>
            <a:picLocks noChangeAspect="1"/>
          </p:cNvPicPr>
          <p:nvPr/>
        </p:nvPicPr>
        <p:blipFill>
          <a:blip r:embed="rId4"/>
          <a:stretch>
            <a:fillRect/>
          </a:stretch>
        </p:blipFill>
        <p:spPr>
          <a:xfrm>
            <a:off x="4384675" y="2505075"/>
            <a:ext cx="374650" cy="133350"/>
          </a:xfrm>
          <a:prstGeom prst="rect">
            <a:avLst/>
          </a:prstGeom>
        </p:spPr>
      </p:pic>
      <p:pic>
        <p:nvPicPr>
          <p:cNvPr id="14" name="图片 13"/>
          <p:cNvPicPr>
            <a:picLocks noChangeAspect="1"/>
          </p:cNvPicPr>
          <p:nvPr/>
        </p:nvPicPr>
        <p:blipFill>
          <a:blip r:embed="rId5"/>
          <a:stretch>
            <a:fillRect/>
          </a:stretch>
        </p:blipFill>
        <p:spPr>
          <a:xfrm>
            <a:off x="323850" y="1297305"/>
            <a:ext cx="7977505" cy="3773805"/>
          </a:xfrm>
          <a:prstGeom prst="rect">
            <a:avLst/>
          </a:prstGeom>
        </p:spPr>
      </p:pic>
    </p:spTree>
  </p:cSld>
  <p:clrMapOvr>
    <a:masterClrMapping/>
  </p:clrMapOvr>
  <p:transition spd="slow" advTm="19547"/>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8437" name="标题 1"/>
          <p:cNvSpPr>
            <a:spLocks noGrp="1"/>
          </p:cNvSpPr>
          <p:nvPr>
            <p:ph type="ctrTitle"/>
          </p:nvPr>
        </p:nvSpPr>
        <p:spPr>
          <a:xfrm>
            <a:off x="925513" y="204788"/>
            <a:ext cx="8088312" cy="347662"/>
          </a:xfrm>
        </p:spPr>
        <p:txBody>
          <a:bodyPr vert="horz" wrap="square" lIns="91440" tIns="45720" rIns="91440" bIns="45720" anchor="b"/>
          <a:p>
            <a:pPr eaLnBrk="1" hangingPunct="1">
              <a:lnSpc>
                <a:spcPct val="200000"/>
              </a:lnSpc>
              <a:buClrTx/>
              <a:buSzTx/>
            </a:pPr>
            <a:r>
              <a:rPr lang="zh-CN" altLang="en-US" sz="1600" kern="1200" dirty="0">
                <a:solidFill>
                  <a:srgbClr val="606060"/>
                </a:solidFill>
                <a:latin typeface="微软雅黑" panose="020B0503020204020204" pitchFamily="34" charset="-122"/>
                <a:ea typeface="微软雅黑" panose="020B0503020204020204" pitchFamily="34" charset="-122"/>
                <a:cs typeface="宋体" panose="02010600030101010101" pitchFamily="2" charset="-122"/>
              </a:rPr>
              <a:t>预报名操作步骤之一：</a:t>
            </a:r>
            <a:r>
              <a:rPr lang="zh-CN" sz="1600" b="1" dirty="0">
                <a:solidFill>
                  <a:srgbClr val="606060"/>
                </a:solidFill>
                <a:sym typeface="+mn-ea"/>
              </a:rPr>
              <a:t>进入预报名入口</a:t>
            </a:r>
            <a:r>
              <a:rPr lang="en-US" altLang="zh-CN" sz="1600" b="1" dirty="0">
                <a:solidFill>
                  <a:srgbClr val="FF0000"/>
                </a:solidFill>
                <a:sym typeface="+mn-ea"/>
              </a:rPr>
              <a:t>（</a:t>
            </a:r>
            <a:r>
              <a:rPr lang="en-US" altLang="zh-CN" sz="1600" b="1" dirty="0">
                <a:solidFill>
                  <a:srgbClr val="FF0000"/>
                </a:solidFill>
                <a:sym typeface="+mn-ea"/>
              </a:rPr>
              <a:t>闽政通app</a:t>
            </a:r>
            <a:r>
              <a:rPr lang="en-US" altLang="zh-CN" sz="1600" b="1" dirty="0">
                <a:solidFill>
                  <a:srgbClr val="FF0000"/>
                </a:solidFill>
                <a:sym typeface="+mn-ea"/>
              </a:rPr>
              <a:t>）</a:t>
            </a:r>
            <a:endParaRPr lang="zh-CN" altLang="en-US" sz="1600" b="1" kern="1200" dirty="0">
              <a:solidFill>
                <a:srgbClr val="606060"/>
              </a:solidFill>
              <a:latin typeface="微软雅黑" panose="020B0503020204020204" pitchFamily="34" charset="-122"/>
              <a:ea typeface="微软雅黑" panose="020B0503020204020204" pitchFamily="34" charset="-122"/>
              <a:cs typeface="宋体" panose="02010600030101010101" pitchFamily="2" charset="-122"/>
            </a:endParaRPr>
          </a:p>
        </p:txBody>
      </p:sp>
      <p:pic>
        <p:nvPicPr>
          <p:cNvPr id="8" name="图片 7"/>
          <p:cNvPicPr>
            <a:picLocks noChangeAspect="1"/>
          </p:cNvPicPr>
          <p:nvPr/>
        </p:nvPicPr>
        <p:blipFill>
          <a:blip r:embed="rId1"/>
          <a:stretch>
            <a:fillRect/>
          </a:stretch>
        </p:blipFill>
        <p:spPr>
          <a:xfrm>
            <a:off x="1475740" y="1296035"/>
            <a:ext cx="5605145" cy="3444875"/>
          </a:xfrm>
          <a:prstGeom prst="rect">
            <a:avLst/>
          </a:prstGeom>
        </p:spPr>
      </p:pic>
      <p:sp>
        <p:nvSpPr>
          <p:cNvPr id="24" name="文本框 1"/>
          <p:cNvSpPr txBox="1"/>
          <p:nvPr>
            <p:custDataLst>
              <p:tags r:id="rId2"/>
            </p:custDataLst>
          </p:nvPr>
        </p:nvSpPr>
        <p:spPr>
          <a:xfrm>
            <a:off x="1548130" y="743585"/>
            <a:ext cx="2068830" cy="460375"/>
          </a:xfrm>
          <a:prstGeom prst="rect">
            <a:avLst/>
          </a:prstGeom>
          <a:noFill/>
          <a:ln w="9525">
            <a:noFill/>
          </a:ln>
        </p:spPr>
        <p:txBody>
          <a:bodyPr wrap="none">
            <a:spAutoFit/>
          </a:bodyPr>
          <a:p>
            <a:pPr eaLnBrk="1" hangingPunct="1">
              <a:buFont typeface="Arial" panose="020B0604020202020204" pitchFamily="34" charset="0"/>
            </a:pPr>
            <a:r>
              <a:rPr lang="en-US" altLang="zh-CN" sz="1200" b="1" dirty="0">
                <a:latin typeface="Arial" panose="020B0604020202020204" pitchFamily="34" charset="0"/>
              </a:rPr>
              <a:t>1</a:t>
            </a:r>
            <a:r>
              <a:rPr lang="zh-CN" altLang="en-US" sz="1200" b="1" dirty="0">
                <a:latin typeface="Arial" panose="020B0604020202020204" pitchFamily="34" charset="0"/>
              </a:rPr>
              <a:t>、打开并登录</a:t>
            </a:r>
            <a:r>
              <a:rPr lang="zh-CN" sz="1200" b="1" dirty="0">
                <a:latin typeface="Arial" panose="020B0604020202020204" pitchFamily="34" charset="0"/>
              </a:rPr>
              <a:t>闽政通</a:t>
            </a:r>
            <a:r>
              <a:rPr lang="en-US" altLang="zh-CN" sz="1200" b="1" dirty="0">
                <a:latin typeface="Arial" panose="020B0604020202020204" pitchFamily="34" charset="0"/>
              </a:rPr>
              <a:t>app</a:t>
            </a:r>
            <a:r>
              <a:rPr lang="zh-CN" altLang="en-US" sz="1200" b="1" dirty="0">
                <a:latin typeface="Arial" panose="020B0604020202020204" pitchFamily="34" charset="0"/>
              </a:rPr>
              <a:t>，</a:t>
            </a:r>
            <a:endParaRPr lang="zh-CN" altLang="en-US" sz="1200" b="1" dirty="0">
              <a:latin typeface="Arial" panose="020B0604020202020204" pitchFamily="34" charset="0"/>
            </a:endParaRPr>
          </a:p>
          <a:p>
            <a:pPr eaLnBrk="1" hangingPunct="1">
              <a:buFont typeface="Arial" panose="020B0604020202020204" pitchFamily="34" charset="0"/>
            </a:pPr>
            <a:r>
              <a:rPr lang="zh-CN" altLang="en-US" sz="1200" b="1" dirty="0">
                <a:latin typeface="Arial" panose="020B0604020202020204" pitchFamily="34" charset="0"/>
              </a:rPr>
              <a:t> </a:t>
            </a:r>
            <a:r>
              <a:rPr lang="en-US" altLang="zh-CN" sz="1200" b="1" dirty="0">
                <a:latin typeface="Arial" panose="020B0604020202020204" pitchFamily="34" charset="0"/>
              </a:rPr>
              <a:t>        </a:t>
            </a:r>
            <a:r>
              <a:rPr lang="zh-CN" altLang="en-US" sz="1200" b="1" dirty="0">
                <a:latin typeface="Arial" panose="020B0604020202020204" pitchFamily="34" charset="0"/>
              </a:rPr>
              <a:t>点击【搜索服务】</a:t>
            </a:r>
            <a:endParaRPr lang="en-US" altLang="zh-CN" sz="1200" b="1" dirty="0">
              <a:latin typeface="Arial" panose="020B0604020202020204" pitchFamily="34" charset="0"/>
            </a:endParaRPr>
          </a:p>
        </p:txBody>
      </p:sp>
      <p:sp>
        <p:nvSpPr>
          <p:cNvPr id="9" name="文本框 1"/>
          <p:cNvSpPr txBox="1"/>
          <p:nvPr>
            <p:custDataLst>
              <p:tags r:id="rId3"/>
            </p:custDataLst>
          </p:nvPr>
        </p:nvSpPr>
        <p:spPr>
          <a:xfrm>
            <a:off x="4280218" y="743585"/>
            <a:ext cx="3327400" cy="460375"/>
          </a:xfrm>
          <a:prstGeom prst="rect">
            <a:avLst/>
          </a:prstGeom>
          <a:noFill/>
          <a:ln w="9525">
            <a:noFill/>
          </a:ln>
        </p:spPr>
        <p:txBody>
          <a:bodyPr wrap="none">
            <a:spAutoFit/>
          </a:bodyPr>
          <a:p>
            <a:pPr algn="ctr" eaLnBrk="1" hangingPunct="1">
              <a:buFont typeface="Arial" panose="020B0604020202020204" pitchFamily="34" charset="0"/>
            </a:pPr>
            <a:r>
              <a:rPr lang="en-US" altLang="zh-CN" sz="1200" b="1" dirty="0">
                <a:latin typeface="Arial" panose="020B0604020202020204" pitchFamily="34" charset="0"/>
              </a:rPr>
              <a:t>2</a:t>
            </a:r>
            <a:r>
              <a:rPr lang="zh-CN" altLang="en-US" sz="1200" b="1" dirty="0">
                <a:latin typeface="Arial" panose="020B0604020202020204" pitchFamily="34" charset="0"/>
              </a:rPr>
              <a:t>、在搜索栏输入</a:t>
            </a:r>
            <a:r>
              <a:rPr lang="en-US" altLang="zh-CN" sz="1200" b="1" dirty="0">
                <a:latin typeface="Arial" panose="020B0604020202020204" pitchFamily="34" charset="0"/>
              </a:rPr>
              <a:t>“</a:t>
            </a:r>
            <a:r>
              <a:rPr lang="zh-CN" altLang="en-US" sz="1200" b="1" dirty="0">
                <a:latin typeface="Arial" panose="020B0604020202020204" pitchFamily="34" charset="0"/>
              </a:rPr>
              <a:t>小学入学</a:t>
            </a:r>
            <a:r>
              <a:rPr lang="en-US" altLang="zh-CN" sz="1200" b="1" dirty="0">
                <a:latin typeface="Arial" panose="020B0604020202020204" pitchFamily="34" charset="0"/>
              </a:rPr>
              <a:t>”</a:t>
            </a:r>
            <a:r>
              <a:rPr lang="zh-CN" altLang="en-US" sz="1200" b="1" dirty="0">
                <a:latin typeface="Arial" panose="020B0604020202020204" pitchFamily="34" charset="0"/>
              </a:rPr>
              <a:t>，点击【搜索】，</a:t>
            </a:r>
            <a:endParaRPr lang="zh-CN" altLang="en-US" sz="1200" b="1" dirty="0">
              <a:latin typeface="Arial" panose="020B0604020202020204" pitchFamily="34" charset="0"/>
            </a:endParaRPr>
          </a:p>
          <a:p>
            <a:pPr algn="ctr" eaLnBrk="1" hangingPunct="1">
              <a:buFont typeface="Arial" panose="020B0604020202020204" pitchFamily="34" charset="0"/>
            </a:pPr>
            <a:r>
              <a:rPr lang="zh-CN" altLang="en-US" sz="1200" b="1" dirty="0">
                <a:latin typeface="Arial" panose="020B0604020202020204" pitchFamily="34" charset="0"/>
              </a:rPr>
              <a:t> </a:t>
            </a:r>
            <a:r>
              <a:rPr lang="en-US" altLang="zh-CN" sz="1200" b="1" dirty="0">
                <a:latin typeface="Arial" panose="020B0604020202020204" pitchFamily="34" charset="0"/>
              </a:rPr>
              <a:t>    </a:t>
            </a:r>
            <a:r>
              <a:rPr lang="zh-CN" altLang="en-US" sz="1200" b="1" dirty="0">
                <a:latin typeface="Arial" panose="020B0604020202020204" pitchFamily="34" charset="0"/>
              </a:rPr>
              <a:t>再点击查找到的【小学入学预报名】</a:t>
            </a:r>
            <a:endParaRPr lang="en-US" altLang="zh-CN" sz="1200" b="1" dirty="0">
              <a:latin typeface="Arial" panose="020B0604020202020204" pitchFamily="34" charset="0"/>
            </a:endParaRPr>
          </a:p>
        </p:txBody>
      </p:sp>
      <p:sp>
        <p:nvSpPr>
          <p:cNvPr id="25603" name="矩形标注 1073742923"/>
          <p:cNvSpPr/>
          <p:nvPr>
            <p:custDataLst>
              <p:tags r:id="rId4"/>
            </p:custDataLst>
          </p:nvPr>
        </p:nvSpPr>
        <p:spPr>
          <a:xfrm>
            <a:off x="3549650" y="2167255"/>
            <a:ext cx="1170305" cy="318770"/>
          </a:xfrm>
          <a:prstGeom prst="wedgeRectCallout">
            <a:avLst>
              <a:gd name="adj1" fmla="val 62262"/>
              <a:gd name="adj2" fmla="val 9760"/>
            </a:avLst>
          </a:prstGeom>
          <a:solidFill>
            <a:srgbClr val="FFFFFF"/>
          </a:solidFill>
          <a:ln w="38100" cap="flat" cmpd="sng">
            <a:solidFill>
              <a:srgbClr val="FF0000"/>
            </a:solidFill>
            <a:prstDash val="solid"/>
            <a:miter/>
            <a:headEnd type="none" w="med" len="med"/>
            <a:tailEnd type="none" w="med" len="med"/>
          </a:ln>
        </p:spPr>
        <p:txBody>
          <a:bodyPr anchor="ctr"/>
          <a:p>
            <a:pPr eaLnBrk="1" hangingPunct="1">
              <a:lnSpc>
                <a:spcPts val="2000"/>
              </a:lnSpc>
              <a:buFont typeface="Arial" panose="020B0604020202020204" pitchFamily="34" charset="0"/>
            </a:pPr>
            <a:r>
              <a:rPr lang="zh-CN" altLang="en-US" sz="1000" b="1" dirty="0">
                <a:solidFill>
                  <a:srgbClr val="FF0000"/>
                </a:solidFill>
                <a:latin typeface="微软雅黑" panose="020B0503020204020204" pitchFamily="34" charset="-122"/>
                <a:ea typeface="微软雅黑" panose="020B0503020204020204" pitchFamily="34" charset="-122"/>
              </a:rPr>
              <a:t>请选择这个图标</a:t>
            </a:r>
            <a:endParaRPr lang="zh-CN" altLang="en-US" sz="1000" b="1" dirty="0">
              <a:solidFill>
                <a:srgbClr val="FF0000"/>
              </a:solidFill>
              <a:latin typeface="微软雅黑" panose="020B0503020204020204" pitchFamily="34" charset="-122"/>
              <a:ea typeface="微软雅黑" panose="020B0503020204020204" pitchFamily="34" charset="-122"/>
            </a:endParaRPr>
          </a:p>
        </p:txBody>
      </p:sp>
    </p:spTree>
  </p:cSld>
  <p:clrMapOvr>
    <a:masterClrMapping/>
  </p:clrMapOvr>
  <p:transition spd="slow" advTm="19547"/>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25603"/>
                                        </p:tgtEl>
                                        <p:attrNameLst>
                                          <p:attrName>style.visibility</p:attrName>
                                        </p:attrNameLst>
                                      </p:cBhvr>
                                      <p:to>
                                        <p:strVal val="visible"/>
                                      </p:to>
                                    </p:set>
                                    <p:animEffect transition="in" filter="randombar(horizontal)">
                                      <p:cBhvr>
                                        <p:cTn id="7" dur="2000"/>
                                        <p:tgtEl>
                                          <p:spTgt spid="256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3" grpId="0" bldLvl="0" animBg="1"/>
    </p:bldLst>
  </p:timing>
</p:sld>
</file>

<file path=ppt/tags/tag1.xml><?xml version="1.0" encoding="utf-8"?>
<p:tagLst xmlns:p="http://schemas.openxmlformats.org/presentationml/2006/main">
  <p:tag name="KSO_WM_BEAUTIFY_FLAG" val=""/>
</p:tagLst>
</file>

<file path=ppt/tags/tag10.xml><?xml version="1.0" encoding="utf-8"?>
<p:tagLst xmlns:p="http://schemas.openxmlformats.org/presentationml/2006/main">
  <p:tag name="KSO_WM_BEAUTIFY_FLAG" val=""/>
</p:tagLst>
</file>

<file path=ppt/tags/tag100.xml><?xml version="1.0" encoding="utf-8"?>
<p:tagLst xmlns:p="http://schemas.openxmlformats.org/presentationml/2006/main">
  <p:tag name="KSO_WM_BEAUTIFY_FLAG" val=""/>
</p:tagLst>
</file>

<file path=ppt/tags/tag101.xml><?xml version="1.0" encoding="utf-8"?>
<p:tagLst xmlns:p="http://schemas.openxmlformats.org/presentationml/2006/main">
  <p:tag name="KSO_WM_BEAUTIFY_FLAG" val=""/>
</p:tagLst>
</file>

<file path=ppt/tags/tag102.xml><?xml version="1.0" encoding="utf-8"?>
<p:tagLst xmlns:p="http://schemas.openxmlformats.org/presentationml/2006/main">
  <p:tag name="KSO_WM_BEAUTIFY_FLAG" val=""/>
</p:tagLst>
</file>

<file path=ppt/tags/tag103.xml><?xml version="1.0" encoding="utf-8"?>
<p:tagLst xmlns:p="http://schemas.openxmlformats.org/presentationml/2006/main">
  <p:tag name="KSO_WM_BEAUTIFY_FLAG" val=""/>
</p:tagLst>
</file>

<file path=ppt/tags/tag104.xml><?xml version="1.0" encoding="utf-8"?>
<p:tagLst xmlns:p="http://schemas.openxmlformats.org/presentationml/2006/main">
  <p:tag name="KSO_WM_BEAUTIFY_FLAG" val=""/>
</p:tagLst>
</file>

<file path=ppt/tags/tag105.xml><?xml version="1.0" encoding="utf-8"?>
<p:tagLst xmlns:p="http://schemas.openxmlformats.org/presentationml/2006/main">
  <p:tag name="KSO_WM_BEAUTIFY_FLAG" val=""/>
</p:tagLst>
</file>

<file path=ppt/tags/tag106.xml><?xml version="1.0" encoding="utf-8"?>
<p:tagLst xmlns:p="http://schemas.openxmlformats.org/presentationml/2006/main">
  <p:tag name="KSO_WM_BEAUTIFY_FLAG" val=""/>
</p:tagLst>
</file>

<file path=ppt/tags/tag107.xml><?xml version="1.0" encoding="utf-8"?>
<p:tagLst xmlns:p="http://schemas.openxmlformats.org/presentationml/2006/main">
  <p:tag name="KSO_WM_BEAUTIFY_FLAG" val=""/>
</p:tagLst>
</file>

<file path=ppt/tags/tag108.xml><?xml version="1.0" encoding="utf-8"?>
<p:tagLst xmlns:p="http://schemas.openxmlformats.org/presentationml/2006/main">
  <p:tag name="KSO_WM_BEAUTIFY_FLAG" val=""/>
</p:tagLst>
</file>

<file path=ppt/tags/tag109.xml><?xml version="1.0" encoding="utf-8"?>
<p:tagLst xmlns:p="http://schemas.openxmlformats.org/presentationml/2006/main">
  <p:tag name="KSO_WM_BEAUTIFY_FLAG" val=""/>
</p:tagLst>
</file>

<file path=ppt/tags/tag11.xml><?xml version="1.0" encoding="utf-8"?>
<p:tagLst xmlns:p="http://schemas.openxmlformats.org/presentationml/2006/main">
  <p:tag name="KSO_WM_BEAUTIFY_FLAG" val=""/>
</p:tagLst>
</file>

<file path=ppt/tags/tag110.xml><?xml version="1.0" encoding="utf-8"?>
<p:tagLst xmlns:p="http://schemas.openxmlformats.org/presentationml/2006/main">
  <p:tag name="KSO_WM_BEAUTIFY_FLAG" val=""/>
</p:tagLst>
</file>

<file path=ppt/tags/tag111.xml><?xml version="1.0" encoding="utf-8"?>
<p:tagLst xmlns:p="http://schemas.openxmlformats.org/presentationml/2006/main">
  <p:tag name="KSO_WM_BEAUTIFY_FLAG" val=""/>
</p:tagLst>
</file>

<file path=ppt/tags/tag112.xml><?xml version="1.0" encoding="utf-8"?>
<p:tagLst xmlns:p="http://schemas.openxmlformats.org/presentationml/2006/main">
  <p:tag name="KSO_WM_BEAUTIFY_FLAG" val=""/>
</p:tagLst>
</file>

<file path=ppt/tags/tag113.xml><?xml version="1.0" encoding="utf-8"?>
<p:tagLst xmlns:p="http://schemas.openxmlformats.org/presentationml/2006/main">
  <p:tag name="KSO_WM_BEAUTIFY_FLAG" val=""/>
</p:tagLst>
</file>

<file path=ppt/tags/tag114.xml><?xml version="1.0" encoding="utf-8"?>
<p:tagLst xmlns:p="http://schemas.openxmlformats.org/presentationml/2006/main">
  <p:tag name="KSO_WM_BEAUTIFY_FLAG" val=""/>
</p:tagLst>
</file>

<file path=ppt/tags/tag115.xml><?xml version="1.0" encoding="utf-8"?>
<p:tagLst xmlns:p="http://schemas.openxmlformats.org/presentationml/2006/main">
  <p:tag name="KSO_WM_BEAUTIFY_FLAG" val=""/>
</p:tagLst>
</file>

<file path=ppt/tags/tag116.xml><?xml version="1.0" encoding="utf-8"?>
<p:tagLst xmlns:p="http://schemas.openxmlformats.org/presentationml/2006/main">
  <p:tag name="KSO_WM_BEAUTIFY_FLAG" val=""/>
</p:tagLst>
</file>

<file path=ppt/tags/tag117.xml><?xml version="1.0" encoding="utf-8"?>
<p:tagLst xmlns:p="http://schemas.openxmlformats.org/presentationml/2006/main">
  <p:tag name="KSO_WM_BEAUTIFY_FLAG" val=""/>
</p:tagLst>
</file>

<file path=ppt/tags/tag118.xml><?xml version="1.0" encoding="utf-8"?>
<p:tagLst xmlns:p="http://schemas.openxmlformats.org/presentationml/2006/main">
  <p:tag name="KSO_WM_BEAUTIFY_FLAG" val=""/>
</p:tagLst>
</file>

<file path=ppt/tags/tag119.xml><?xml version="1.0" encoding="utf-8"?>
<p:tagLst xmlns:p="http://schemas.openxmlformats.org/presentationml/2006/main">
  <p:tag name="KSO_WM_BEAUTIFY_FLAG" val=""/>
</p:tagLst>
</file>

<file path=ppt/tags/tag12.xml><?xml version="1.0" encoding="utf-8"?>
<p:tagLst xmlns:p="http://schemas.openxmlformats.org/presentationml/2006/main">
  <p:tag name="KSO_WM_BEAUTIFY_FLAG" val=""/>
</p:tagLst>
</file>

<file path=ppt/tags/tag120.xml><?xml version="1.0" encoding="utf-8"?>
<p:tagLst xmlns:p="http://schemas.openxmlformats.org/presentationml/2006/main">
  <p:tag name="KSO_WM_BEAUTIFY_FLAG" val=""/>
</p:tagLst>
</file>

<file path=ppt/tags/tag121.xml><?xml version="1.0" encoding="utf-8"?>
<p:tagLst xmlns:p="http://schemas.openxmlformats.org/presentationml/2006/main">
  <p:tag name="KSO_WM_BEAUTIFY_FLAG" val=""/>
</p:tagLst>
</file>

<file path=ppt/tags/tag122.xml><?xml version="1.0" encoding="utf-8"?>
<p:tagLst xmlns:p="http://schemas.openxmlformats.org/presentationml/2006/main">
  <p:tag name="KSO_WM_BEAUTIFY_FLAG" val=""/>
</p:tagLst>
</file>

<file path=ppt/tags/tag123.xml><?xml version="1.0" encoding="utf-8"?>
<p:tagLst xmlns:p="http://schemas.openxmlformats.org/presentationml/2006/main">
  <p:tag name="KSO_WM_BEAUTIFY_FLAG" val=""/>
</p:tagLst>
</file>

<file path=ppt/tags/tag124.xml><?xml version="1.0" encoding="utf-8"?>
<p:tagLst xmlns:p="http://schemas.openxmlformats.org/presentationml/2006/main">
  <p:tag name="KSO_WM_BEAUTIFY_FLAG" val=""/>
</p:tagLst>
</file>

<file path=ppt/tags/tag125.xml><?xml version="1.0" encoding="utf-8"?>
<p:tagLst xmlns:p="http://schemas.openxmlformats.org/presentationml/2006/main">
  <p:tag name="KSO_WM_BEAUTIFY_FLAG" val=""/>
</p:tagLst>
</file>

<file path=ppt/tags/tag126.xml><?xml version="1.0" encoding="utf-8"?>
<p:tagLst xmlns:p="http://schemas.openxmlformats.org/presentationml/2006/main">
  <p:tag name="KSO_WM_BEAUTIFY_FLAG" val=""/>
</p:tagLst>
</file>

<file path=ppt/tags/tag127.xml><?xml version="1.0" encoding="utf-8"?>
<p:tagLst xmlns:p="http://schemas.openxmlformats.org/presentationml/2006/main">
  <p:tag name="KSO_WM_DOC_GUID" val="{3226af40-4d4f-407c-b345-bd6cb075a018}"/>
  <p:tag name="KSO_WPP_MARK_KEY" val="c80d69dc-ff7c-4ec1-994c-d8869def192d"/>
  <p:tag name="COMMONDATA" val="eyJoZGlkIjoiM2EwYzA1YWM1OTY1NmZhZGUwNDQ2NWYxYTVmOTk1NmYifQ=="/>
  <p:tag name="commondata" val="eyJoZGlkIjoiZGEyNjRiOGVjNGQ4OGM0YzEzYzQ1MWZkNTM4MWNiNmEifQ=="/>
</p:tagLst>
</file>

<file path=ppt/tags/tag13.xml><?xml version="1.0" encoding="utf-8"?>
<p:tagLst xmlns:p="http://schemas.openxmlformats.org/presentationml/2006/main">
  <p:tag name="KSO_WM_DIAGRAM_VIRTUALLY_FRAME" val="{&quot;height&quot;:317.32502193060344,&quot;left&quot;:-26.13405424984095,&quot;top&quot;:94.6,&quot;width&quot;:727.934054249841}"/>
</p:tagLst>
</file>

<file path=ppt/tags/tag14.xml><?xml version="1.0" encoding="utf-8"?>
<p:tagLst xmlns:p="http://schemas.openxmlformats.org/presentationml/2006/main">
  <p:tag name="KSO_WM_DIAGRAM_VIRTUALLY_FRAME" val="{&quot;height&quot;:317.32502193060344,&quot;left&quot;:-26.13405424984095,&quot;top&quot;:94.6,&quot;width&quot;:727.934054249841}"/>
</p:tagLst>
</file>

<file path=ppt/tags/tag15.xml><?xml version="1.0" encoding="utf-8"?>
<p:tagLst xmlns:p="http://schemas.openxmlformats.org/presentationml/2006/main">
  <p:tag name="KSO_WM_DIAGRAM_VIRTUALLY_FRAME" val="{&quot;height&quot;:317.32502193060344,&quot;left&quot;:-26.13405424984095,&quot;top&quot;:94.6,&quot;width&quot;:727.934054249841}"/>
</p:tagLst>
</file>

<file path=ppt/tags/tag16.xml><?xml version="1.0" encoding="utf-8"?>
<p:tagLst xmlns:p="http://schemas.openxmlformats.org/presentationml/2006/main">
  <p:tag name="KSO_WM_DIAGRAM_VIRTUALLY_FRAME" val="{&quot;height&quot;:317.32502193060344,&quot;left&quot;:-26.13405424984095,&quot;top&quot;:94.6,&quot;width&quot;:727.934054249841}"/>
</p:tagLst>
</file>

<file path=ppt/tags/tag17.xml><?xml version="1.0" encoding="utf-8"?>
<p:tagLst xmlns:p="http://schemas.openxmlformats.org/presentationml/2006/main">
  <p:tag name="KSO_WM_DIAGRAM_VIRTUALLY_FRAME" val="{&quot;height&quot;:317.32502193060344,&quot;left&quot;:-26.13405424984095,&quot;top&quot;:94.6,&quot;width&quot;:727.934054249841}"/>
</p:tagLst>
</file>

<file path=ppt/tags/tag18.xml><?xml version="1.0" encoding="utf-8"?>
<p:tagLst xmlns:p="http://schemas.openxmlformats.org/presentationml/2006/main">
  <p:tag name="KSO_WM_DIAGRAM_VIRTUALLY_FRAME" val="{&quot;height&quot;:317.32502193060344,&quot;left&quot;:-26.13405424984095,&quot;top&quot;:94.6,&quot;width&quot;:727.934054249841}"/>
</p:tagLst>
</file>

<file path=ppt/tags/tag19.xml><?xml version="1.0" encoding="utf-8"?>
<p:tagLst xmlns:p="http://schemas.openxmlformats.org/presentationml/2006/main">
  <p:tag name="KSO_WM_DIAGRAM_VIRTUALLY_FRAME" val="{&quot;height&quot;:317.32502193060344,&quot;left&quot;:-26.13405424984095,&quot;top&quot;:94.6,&quot;width&quot;:727.934054249841}"/>
</p:tagLst>
</file>

<file path=ppt/tags/tag2.xml><?xml version="1.0" encoding="utf-8"?>
<p:tagLst xmlns:p="http://schemas.openxmlformats.org/presentationml/2006/main">
  <p:tag name="KSO_WM_DIAGRAM_VIRTUALLY_FRAME" val="{&quot;height&quot;:342.126062992126,&quot;left&quot;:66,&quot;top&quot;:64.62503937007874,&quot;width&quot;:442}"/>
</p:tagLst>
</file>

<file path=ppt/tags/tag20.xml><?xml version="1.0" encoding="utf-8"?>
<p:tagLst xmlns:p="http://schemas.openxmlformats.org/presentationml/2006/main">
  <p:tag name="KSO_WM_DIAGRAM_VIRTUALLY_FRAME" val="{&quot;height&quot;:317.32502193060344,&quot;left&quot;:-26.13405424984095,&quot;top&quot;:94.6,&quot;width&quot;:727.934054249841}"/>
</p:tagLst>
</file>

<file path=ppt/tags/tag21.xml><?xml version="1.0" encoding="utf-8"?>
<p:tagLst xmlns:p="http://schemas.openxmlformats.org/presentationml/2006/main">
  <p:tag name="KSO_WM_DIAGRAM_VIRTUALLY_FRAME" val="{&quot;height&quot;:317.32502193060344,&quot;left&quot;:-26.13405424984095,&quot;top&quot;:94.6,&quot;width&quot;:727.934054249841}"/>
</p:tagLst>
</file>

<file path=ppt/tags/tag22.xml><?xml version="1.0" encoding="utf-8"?>
<p:tagLst xmlns:p="http://schemas.openxmlformats.org/presentationml/2006/main">
  <p:tag name="KSO_WM_DIAGRAM_VIRTUALLY_FRAME" val="{&quot;height&quot;:317.32502193060344,&quot;left&quot;:-26.13405424984095,&quot;top&quot;:94.6,&quot;width&quot;:727.934054249841}"/>
</p:tagLst>
</file>

<file path=ppt/tags/tag23.xml><?xml version="1.0" encoding="utf-8"?>
<p:tagLst xmlns:p="http://schemas.openxmlformats.org/presentationml/2006/main">
  <p:tag name="KSO_WM_DIAGRAM_VIRTUALLY_FRAME" val="{&quot;height&quot;:317.32502193060344,&quot;left&quot;:-26.13405424984095,&quot;top&quot;:94.6,&quot;width&quot;:727.934054249841}"/>
</p:tagLst>
</file>

<file path=ppt/tags/tag24.xml><?xml version="1.0" encoding="utf-8"?>
<p:tagLst xmlns:p="http://schemas.openxmlformats.org/presentationml/2006/main">
  <p:tag name="KSO_WM_DIAGRAM_VIRTUALLY_FRAME" val="{&quot;height&quot;:317.32502193060344,&quot;left&quot;:-26.13405424984095,&quot;top&quot;:94.6,&quot;width&quot;:727.934054249841}"/>
</p:tagLst>
</file>

<file path=ppt/tags/tag25.xml><?xml version="1.0" encoding="utf-8"?>
<p:tagLst xmlns:p="http://schemas.openxmlformats.org/presentationml/2006/main">
  <p:tag name="KSO_WM_DIAGRAM_VIRTUALLY_FRAME" val="{&quot;height&quot;:317.32502193060344,&quot;left&quot;:-26.13405424984095,&quot;top&quot;:94.6,&quot;width&quot;:727.934054249841}"/>
</p:tagLst>
</file>

<file path=ppt/tags/tag26.xml><?xml version="1.0" encoding="utf-8"?>
<p:tagLst xmlns:p="http://schemas.openxmlformats.org/presentationml/2006/main">
  <p:tag name="KSO_WM_DIAGRAM_VIRTUALLY_FRAME" val="{&quot;height&quot;:317.32502193060344,&quot;left&quot;:-26.13405424984095,&quot;top&quot;:94.6,&quot;width&quot;:727.934054249841}"/>
</p:tagLst>
</file>

<file path=ppt/tags/tag27.xml><?xml version="1.0" encoding="utf-8"?>
<p:tagLst xmlns:p="http://schemas.openxmlformats.org/presentationml/2006/main">
  <p:tag name="KSO_WM_DIAGRAM_VIRTUALLY_FRAME" val="{&quot;height&quot;:317.32502193060344,&quot;left&quot;:-26.13405424984095,&quot;top&quot;:94.6,&quot;width&quot;:727.934054249841}"/>
</p:tagLst>
</file>

<file path=ppt/tags/tag28.xml><?xml version="1.0" encoding="utf-8"?>
<p:tagLst xmlns:p="http://schemas.openxmlformats.org/presentationml/2006/main">
  <p:tag name="KSO_WM_DIAGRAM_VIRTUALLY_FRAME" val="{&quot;height&quot;:317.32502193060344,&quot;left&quot;:-26.13405424984095,&quot;top&quot;:94.6,&quot;width&quot;:727.934054249841}"/>
</p:tagLst>
</file>

<file path=ppt/tags/tag29.xml><?xml version="1.0" encoding="utf-8"?>
<p:tagLst xmlns:p="http://schemas.openxmlformats.org/presentationml/2006/main">
  <p:tag name="KSO_WM_DIAGRAM_VIRTUALLY_FRAME" val="{&quot;height&quot;:317.32502193060344,&quot;left&quot;:-26.13405424984095,&quot;top&quot;:94.6,&quot;width&quot;:727.934054249841}"/>
</p:tagLst>
</file>

<file path=ppt/tags/tag3.xml><?xml version="1.0" encoding="utf-8"?>
<p:tagLst xmlns:p="http://schemas.openxmlformats.org/presentationml/2006/main">
  <p:tag name="KSO_WM_DIAGRAM_VIRTUALLY_FRAME" val="{&quot;height&quot;:283.92607842629957,&quot;left&quot;:66,&quot;top&quot;:64.62503937007874,&quot;width&quot;:442}"/>
</p:tagLst>
</file>

<file path=ppt/tags/tag30.xml><?xml version="1.0" encoding="utf-8"?>
<p:tagLst xmlns:p="http://schemas.openxmlformats.org/presentationml/2006/main">
  <p:tag name="KSO_WM_DIAGRAM_VIRTUALLY_FRAME" val="{&quot;height&quot;:317.32502193060344,&quot;left&quot;:-26.13405424984095,&quot;top&quot;:94.6,&quot;width&quot;:727.934054249841}"/>
</p:tagLst>
</file>

<file path=ppt/tags/tag31.xml><?xml version="1.0" encoding="utf-8"?>
<p:tagLst xmlns:p="http://schemas.openxmlformats.org/presentationml/2006/main">
  <p:tag name="KSO_WM_DIAGRAM_VIRTUALLY_FRAME" val="{&quot;height&quot;:317.32502193060344,&quot;left&quot;:-26.13405424984095,&quot;top&quot;:94.6,&quot;width&quot;:727.934054249841}"/>
</p:tagLst>
</file>

<file path=ppt/tags/tag32.xml><?xml version="1.0" encoding="utf-8"?>
<p:tagLst xmlns:p="http://schemas.openxmlformats.org/presentationml/2006/main">
  <p:tag name="KSO_WM_DIAGRAM_VIRTUALLY_FRAME" val="{&quot;height&quot;:317.32502193060344,&quot;left&quot;:-26.13405424984095,&quot;top&quot;:94.6,&quot;width&quot;:727.934054249841}"/>
</p:tagLst>
</file>

<file path=ppt/tags/tag33.xml><?xml version="1.0" encoding="utf-8"?>
<p:tagLst xmlns:p="http://schemas.openxmlformats.org/presentationml/2006/main">
  <p:tag name="KSO_WM_DIAGRAM_VIRTUALLY_FRAME" val="{&quot;height&quot;:317.32502193060344,&quot;left&quot;:-26.13405424984095,&quot;top&quot;:94.6,&quot;width&quot;:727.934054249841}"/>
</p:tagLst>
</file>

<file path=ppt/tags/tag34.xml><?xml version="1.0" encoding="utf-8"?>
<p:tagLst xmlns:p="http://schemas.openxmlformats.org/presentationml/2006/main">
  <p:tag name="KSO_WM_DIAGRAM_VIRTUALLY_FRAME" val="{&quot;height&quot;:317.32502193060344,&quot;left&quot;:-26.13405424984095,&quot;top&quot;:94.6,&quot;width&quot;:727.934054249841}"/>
</p:tagLst>
</file>

<file path=ppt/tags/tag35.xml><?xml version="1.0" encoding="utf-8"?>
<p:tagLst xmlns:p="http://schemas.openxmlformats.org/presentationml/2006/main">
  <p:tag name="KSO_WM_DIAGRAM_VIRTUALLY_FRAME" val="{&quot;height&quot;:317.32502193060344,&quot;left&quot;:-26.13405424984095,&quot;top&quot;:94.6,&quot;width&quot;:727.934054249841}"/>
</p:tagLst>
</file>

<file path=ppt/tags/tag36.xml><?xml version="1.0" encoding="utf-8"?>
<p:tagLst xmlns:p="http://schemas.openxmlformats.org/presentationml/2006/main">
  <p:tag name="KSO_WM_DIAGRAM_VIRTUALLY_FRAME" val="{&quot;height&quot;:317.32502193060344,&quot;left&quot;:-26.13405424984095,&quot;top&quot;:94.6,&quot;width&quot;:727.934054249841}"/>
</p:tagLst>
</file>

<file path=ppt/tags/tag37.xml><?xml version="1.0" encoding="utf-8"?>
<p:tagLst xmlns:p="http://schemas.openxmlformats.org/presentationml/2006/main">
  <p:tag name="KSO_WM_DIAGRAM_VIRTUALLY_FRAME" val="{&quot;height&quot;:317.32502193060344,&quot;left&quot;:-26.13405424984095,&quot;top&quot;:94.6,&quot;width&quot;:727.934054249841}"/>
</p:tagLst>
</file>

<file path=ppt/tags/tag38.xml><?xml version="1.0" encoding="utf-8"?>
<p:tagLst xmlns:p="http://schemas.openxmlformats.org/presentationml/2006/main">
  <p:tag name="KSO_WM_BEAUTIFY_FLAG" val=""/>
</p:tagLst>
</file>

<file path=ppt/tags/tag39.xml><?xml version="1.0" encoding="utf-8"?>
<p:tagLst xmlns:p="http://schemas.openxmlformats.org/presentationml/2006/main">
  <p:tag name="KSO_WM_BEAUTIFY_FLAG" val=""/>
</p:tagLst>
</file>

<file path=ppt/tags/tag4.xml><?xml version="1.0" encoding="utf-8"?>
<p:tagLst xmlns:p="http://schemas.openxmlformats.org/presentationml/2006/main">
  <p:tag name="KSO_WM_DIAGRAM_VIRTUALLY_FRAME" val="{&quot;height&quot;:342.126062992126,&quot;left&quot;:66,&quot;top&quot;:64.62503937007874,&quot;width&quot;:442}"/>
</p:tagLst>
</file>

<file path=ppt/tags/tag40.xml><?xml version="1.0" encoding="utf-8"?>
<p:tagLst xmlns:p="http://schemas.openxmlformats.org/presentationml/2006/main">
  <p:tag name="KSO_WM_BEAUTIFY_FLAG" val=""/>
</p:tagLst>
</file>

<file path=ppt/tags/tag41.xml><?xml version="1.0" encoding="utf-8"?>
<p:tagLst xmlns:p="http://schemas.openxmlformats.org/presentationml/2006/main">
  <p:tag name="KSO_WM_BEAUTIFY_FLAG" val=""/>
</p:tagLst>
</file>

<file path=ppt/tags/tag42.xml><?xml version="1.0" encoding="utf-8"?>
<p:tagLst xmlns:p="http://schemas.openxmlformats.org/presentationml/2006/main">
  <p:tag name="KSO_WM_BEAUTIFY_FLAG" val=""/>
</p:tagLst>
</file>

<file path=ppt/tags/tag43.xml><?xml version="1.0" encoding="utf-8"?>
<p:tagLst xmlns:p="http://schemas.openxmlformats.org/presentationml/2006/main">
  <p:tag name="KSO_WM_BEAUTIFY_FLAG" val=""/>
</p:tagLst>
</file>

<file path=ppt/tags/tag44.xml><?xml version="1.0" encoding="utf-8"?>
<p:tagLst xmlns:p="http://schemas.openxmlformats.org/presentationml/2006/main">
  <p:tag name="KSO_WM_BEAUTIFY_FLAG" val=""/>
</p:tagLst>
</file>

<file path=ppt/tags/tag45.xml><?xml version="1.0" encoding="utf-8"?>
<p:tagLst xmlns:p="http://schemas.openxmlformats.org/presentationml/2006/main">
  <p:tag name="KSO_WM_BEAUTIFY_FLAG" val=""/>
</p:tagLst>
</file>

<file path=ppt/tags/tag46.xml><?xml version="1.0" encoding="utf-8"?>
<p:tagLst xmlns:p="http://schemas.openxmlformats.org/presentationml/2006/main">
  <p:tag name="KSO_WM_BEAUTIFY_FLAG" val=""/>
</p:tagLst>
</file>

<file path=ppt/tags/tag47.xml><?xml version="1.0" encoding="utf-8"?>
<p:tagLst xmlns:p="http://schemas.openxmlformats.org/presentationml/2006/main">
  <p:tag name="KSO_WM_BEAUTIFY_FLAG" val=""/>
</p:tagLst>
</file>

<file path=ppt/tags/tag48.xml><?xml version="1.0" encoding="utf-8"?>
<p:tagLst xmlns:p="http://schemas.openxmlformats.org/presentationml/2006/main">
  <p:tag name="KSO_WM_BEAUTIFY_FLAG" val=""/>
</p:tagLst>
</file>

<file path=ppt/tags/tag49.xml><?xml version="1.0" encoding="utf-8"?>
<p:tagLst xmlns:p="http://schemas.openxmlformats.org/presentationml/2006/main">
  <p:tag name="KSO_WM_BEAUTIFY_FLAG" val=""/>
  <p:tag name="KSO_WM_DIAGRAM_VIRTUALLY_FRAME" val="{&quot;height&quot;:330.35,&quot;left&quot;:36.75,&quot;top&quot;:60.75,&quot;width&quot;:628.85}"/>
</p:tagLst>
</file>

<file path=ppt/tags/tag5.xml><?xml version="1.0" encoding="utf-8"?>
<p:tagLst xmlns:p="http://schemas.openxmlformats.org/presentationml/2006/main">
  <p:tag name="KSO_WM_DIAGRAM_VIRTUALLY_FRAME" val="{&quot;height&quot;:342.126062992126,&quot;left&quot;:66,&quot;top&quot;:64.62503937007874,&quot;width&quot;:442}"/>
</p:tagLst>
</file>

<file path=ppt/tags/tag50.xml><?xml version="1.0" encoding="utf-8"?>
<p:tagLst xmlns:p="http://schemas.openxmlformats.org/presentationml/2006/main">
  <p:tag name="KSO_WM_BEAUTIFY_FLAG" val=""/>
  <p:tag name="KSO_WM_DIAGRAM_VIRTUALLY_FRAME" val="{&quot;height&quot;:330.35,&quot;left&quot;:36.75,&quot;top&quot;:60.75,&quot;width&quot;:628.85}"/>
</p:tagLst>
</file>

<file path=ppt/tags/tag51.xml><?xml version="1.0" encoding="utf-8"?>
<p:tagLst xmlns:p="http://schemas.openxmlformats.org/presentationml/2006/main">
  <p:tag name="KSO_WM_BEAUTIFY_FLAG" val=""/>
  <p:tag name="KSO_WM_DIAGRAM_VIRTUALLY_FRAME" val="{&quot;height&quot;:330.35,&quot;left&quot;:36.75,&quot;top&quot;:60.75,&quot;width&quot;:628.85}"/>
</p:tagLst>
</file>

<file path=ppt/tags/tag52.xml><?xml version="1.0" encoding="utf-8"?>
<p:tagLst xmlns:p="http://schemas.openxmlformats.org/presentationml/2006/main">
  <p:tag name="KSO_WM_BEAUTIFY_FLAG" val=""/>
</p:tagLst>
</file>

<file path=ppt/tags/tag53.xml><?xml version="1.0" encoding="utf-8"?>
<p:tagLst xmlns:p="http://schemas.openxmlformats.org/presentationml/2006/main">
  <p:tag name="KSO_WM_UNIT_PLACING_PICTURE_USER_VIEWPORT" val="{&quot;height&quot;:2355,&quot;width&quot;:2720}"/>
  <p:tag name="KSO_WM_BEAUTIFY_FLAG" val=""/>
</p:tagLst>
</file>

<file path=ppt/tags/tag54.xml><?xml version="1.0" encoding="utf-8"?>
<p:tagLst xmlns:p="http://schemas.openxmlformats.org/presentationml/2006/main">
  <p:tag name="KSO_WM_BEAUTIFY_FLAG" val=""/>
</p:tagLst>
</file>

<file path=ppt/tags/tag55.xml><?xml version="1.0" encoding="utf-8"?>
<p:tagLst xmlns:p="http://schemas.openxmlformats.org/presentationml/2006/main">
  <p:tag name="KSO_WM_BEAUTIFY_FLAG" val=""/>
</p:tagLst>
</file>

<file path=ppt/tags/tag56.xml><?xml version="1.0" encoding="utf-8"?>
<p:tagLst xmlns:p="http://schemas.openxmlformats.org/presentationml/2006/main">
  <p:tag name="KSO_WM_BEAUTIFY_FLAG" val=""/>
</p:tagLst>
</file>

<file path=ppt/tags/tag57.xml><?xml version="1.0" encoding="utf-8"?>
<p:tagLst xmlns:p="http://schemas.openxmlformats.org/presentationml/2006/main">
  <p:tag name="KSO_WM_UNIT_PLACING_PICTURE_USER_VIEWPORT" val="{&quot;height&quot;:2355,&quot;width&quot;:2720}"/>
  <p:tag name="KSO_WM_BEAUTIFY_FLAG" val=""/>
</p:tagLst>
</file>

<file path=ppt/tags/tag58.xml><?xml version="1.0" encoding="utf-8"?>
<p:tagLst xmlns:p="http://schemas.openxmlformats.org/presentationml/2006/main">
  <p:tag name="KSO_WM_BEAUTIFY_FLAG" val=""/>
</p:tagLst>
</file>

<file path=ppt/tags/tag59.xml><?xml version="1.0" encoding="utf-8"?>
<p:tagLst xmlns:p="http://schemas.openxmlformats.org/presentationml/2006/main">
  <p:tag name="KSO_WM_BEAUTIFY_FLAG" val=""/>
</p:tagLst>
</file>

<file path=ppt/tags/tag6.xml><?xml version="1.0" encoding="utf-8"?>
<p:tagLst xmlns:p="http://schemas.openxmlformats.org/presentationml/2006/main">
  <p:tag name="KSO_WM_DIAGRAM_VIRTUALLY_FRAME" val="{&quot;height&quot;:342.126062992126,&quot;left&quot;:66,&quot;top&quot;:64.62503937007874,&quot;width&quot;:442}"/>
</p:tagLst>
</file>

<file path=ppt/tags/tag60.xml><?xml version="1.0" encoding="utf-8"?>
<p:tagLst xmlns:p="http://schemas.openxmlformats.org/presentationml/2006/main">
  <p:tag name="KSO_WM_BEAUTIFY_FLAG" val=""/>
</p:tagLst>
</file>

<file path=ppt/tags/tag61.xml><?xml version="1.0" encoding="utf-8"?>
<p:tagLst xmlns:p="http://schemas.openxmlformats.org/presentationml/2006/main">
  <p:tag name="KSO_WM_BEAUTIFY_FLAG" val=""/>
</p:tagLst>
</file>

<file path=ppt/tags/tag62.xml><?xml version="1.0" encoding="utf-8"?>
<p:tagLst xmlns:p="http://schemas.openxmlformats.org/presentationml/2006/main">
  <p:tag name="KSO_WM_BEAUTIFY_FLAG" val=""/>
</p:tagLst>
</file>

<file path=ppt/tags/tag63.xml><?xml version="1.0" encoding="utf-8"?>
<p:tagLst xmlns:p="http://schemas.openxmlformats.org/presentationml/2006/main">
  <p:tag name="KSO_WM_BEAUTIFY_FLAG" val=""/>
</p:tagLst>
</file>

<file path=ppt/tags/tag64.xml><?xml version="1.0" encoding="utf-8"?>
<p:tagLst xmlns:p="http://schemas.openxmlformats.org/presentationml/2006/main">
  <p:tag name="KSO_WM_BEAUTIFY_FLAG" val=""/>
</p:tagLst>
</file>

<file path=ppt/tags/tag65.xml><?xml version="1.0" encoding="utf-8"?>
<p:tagLst xmlns:p="http://schemas.openxmlformats.org/presentationml/2006/main">
  <p:tag name="KSO_WM_BEAUTIFY_FLAG" val=""/>
</p:tagLst>
</file>

<file path=ppt/tags/tag66.xml><?xml version="1.0" encoding="utf-8"?>
<p:tagLst xmlns:p="http://schemas.openxmlformats.org/presentationml/2006/main">
  <p:tag name="KSO_WM_BEAUTIFY_FLAG" val=""/>
</p:tagLst>
</file>

<file path=ppt/tags/tag67.xml><?xml version="1.0" encoding="utf-8"?>
<p:tagLst xmlns:p="http://schemas.openxmlformats.org/presentationml/2006/main">
  <p:tag name="KSO_WM_BEAUTIFY_FLAG" val=""/>
</p:tagLst>
</file>

<file path=ppt/tags/tag68.xml><?xml version="1.0" encoding="utf-8"?>
<p:tagLst xmlns:p="http://schemas.openxmlformats.org/presentationml/2006/main">
  <p:tag name="KSO_WM_BEAUTIFY_FLAG" val=""/>
</p:tagLst>
</file>

<file path=ppt/tags/tag69.xml><?xml version="1.0" encoding="utf-8"?>
<p:tagLst xmlns:p="http://schemas.openxmlformats.org/presentationml/2006/main">
  <p:tag name="KSO_WM_BEAUTIFY_FLAG" val=""/>
</p:tagLst>
</file>

<file path=ppt/tags/tag7.xml><?xml version="1.0" encoding="utf-8"?>
<p:tagLst xmlns:p="http://schemas.openxmlformats.org/presentationml/2006/main">
  <p:tag name="KSO_WM_DIAGRAM_VIRTUALLY_FRAME" val="{&quot;height&quot;:342.126062992126,&quot;left&quot;:66,&quot;top&quot;:64.62503937007874,&quot;width&quot;:442}"/>
</p:tagLst>
</file>

<file path=ppt/tags/tag70.xml><?xml version="1.0" encoding="utf-8"?>
<p:tagLst xmlns:p="http://schemas.openxmlformats.org/presentationml/2006/main">
  <p:tag name="KSO_WM_BEAUTIFY_FLAG" val=""/>
</p:tagLst>
</file>

<file path=ppt/tags/tag71.xml><?xml version="1.0" encoding="utf-8"?>
<p:tagLst xmlns:p="http://schemas.openxmlformats.org/presentationml/2006/main">
  <p:tag name="KSO_WM_BEAUTIFY_FLAG" val=""/>
</p:tagLst>
</file>

<file path=ppt/tags/tag72.xml><?xml version="1.0" encoding="utf-8"?>
<p:tagLst xmlns:p="http://schemas.openxmlformats.org/presentationml/2006/main">
  <p:tag name="KSO_WM_BEAUTIFY_FLAG" val=""/>
</p:tagLst>
</file>

<file path=ppt/tags/tag73.xml><?xml version="1.0" encoding="utf-8"?>
<p:tagLst xmlns:p="http://schemas.openxmlformats.org/presentationml/2006/main">
  <p:tag name="KSO_WM_BEAUTIFY_FLAG" val=""/>
</p:tagLst>
</file>

<file path=ppt/tags/tag74.xml><?xml version="1.0" encoding="utf-8"?>
<p:tagLst xmlns:p="http://schemas.openxmlformats.org/presentationml/2006/main">
  <p:tag name="KSO_WM_BEAUTIFY_FLAG" val=""/>
</p:tagLst>
</file>

<file path=ppt/tags/tag75.xml><?xml version="1.0" encoding="utf-8"?>
<p:tagLst xmlns:p="http://schemas.openxmlformats.org/presentationml/2006/main">
  <p:tag name="KSO_WM_BEAUTIFY_FLAG" val=""/>
</p:tagLst>
</file>

<file path=ppt/tags/tag76.xml><?xml version="1.0" encoding="utf-8"?>
<p:tagLst xmlns:p="http://schemas.openxmlformats.org/presentationml/2006/main">
  <p:tag name="KSO_WM_BEAUTIFY_FLAG" val=""/>
</p:tagLst>
</file>

<file path=ppt/tags/tag77.xml><?xml version="1.0" encoding="utf-8"?>
<p:tagLst xmlns:p="http://schemas.openxmlformats.org/presentationml/2006/main">
  <p:tag name="KSO_WM_BEAUTIFY_FLAG" val=""/>
</p:tagLst>
</file>

<file path=ppt/tags/tag78.xml><?xml version="1.0" encoding="utf-8"?>
<p:tagLst xmlns:p="http://schemas.openxmlformats.org/presentationml/2006/main">
  <p:tag name="KSO_WM_BEAUTIFY_FLAG" val=""/>
</p:tagLst>
</file>

<file path=ppt/tags/tag79.xml><?xml version="1.0" encoding="utf-8"?>
<p:tagLst xmlns:p="http://schemas.openxmlformats.org/presentationml/2006/main">
  <p:tag name="KSO_WM_BEAUTIFY_FLAG" val=""/>
</p:tagLst>
</file>

<file path=ppt/tags/tag8.xml><?xml version="1.0" encoding="utf-8"?>
<p:tagLst xmlns:p="http://schemas.openxmlformats.org/presentationml/2006/main">
  <p:tag name="KSO_WM_DIAGRAM_VIRTUALLY_FRAME" val="{&quot;height&quot;:283.92607842629957,&quot;left&quot;:66,&quot;top&quot;:64.62503937007874,&quot;width&quot;:442}"/>
</p:tagLst>
</file>

<file path=ppt/tags/tag80.xml><?xml version="1.0" encoding="utf-8"?>
<p:tagLst xmlns:p="http://schemas.openxmlformats.org/presentationml/2006/main">
  <p:tag name="KSO_WM_BEAUTIFY_FLAG" val=""/>
</p:tagLst>
</file>

<file path=ppt/tags/tag81.xml><?xml version="1.0" encoding="utf-8"?>
<p:tagLst xmlns:p="http://schemas.openxmlformats.org/presentationml/2006/main">
  <p:tag name="KSO_WM_BEAUTIFY_FLAG" val=""/>
</p:tagLst>
</file>

<file path=ppt/tags/tag82.xml><?xml version="1.0" encoding="utf-8"?>
<p:tagLst xmlns:p="http://schemas.openxmlformats.org/presentationml/2006/main">
  <p:tag name="KSO_WM_BEAUTIFY_FLAG" val=""/>
</p:tagLst>
</file>

<file path=ppt/tags/tag83.xml><?xml version="1.0" encoding="utf-8"?>
<p:tagLst xmlns:p="http://schemas.openxmlformats.org/presentationml/2006/main">
  <p:tag name="KSO_WM_BEAUTIFY_FLAG" val=""/>
</p:tagLst>
</file>

<file path=ppt/tags/tag84.xml><?xml version="1.0" encoding="utf-8"?>
<p:tagLst xmlns:p="http://schemas.openxmlformats.org/presentationml/2006/main">
  <p:tag name="KSO_WM_BEAUTIFY_FLAG" val=""/>
</p:tagLst>
</file>

<file path=ppt/tags/tag85.xml><?xml version="1.0" encoding="utf-8"?>
<p:tagLst xmlns:p="http://schemas.openxmlformats.org/presentationml/2006/main">
  <p:tag name="KSO_WM_BEAUTIFY_FLAG" val=""/>
</p:tagLst>
</file>

<file path=ppt/tags/tag86.xml><?xml version="1.0" encoding="utf-8"?>
<p:tagLst xmlns:p="http://schemas.openxmlformats.org/presentationml/2006/main">
  <p:tag name="KSO_WM_BEAUTIFY_FLAG" val=""/>
</p:tagLst>
</file>

<file path=ppt/tags/tag87.xml><?xml version="1.0" encoding="utf-8"?>
<p:tagLst xmlns:p="http://schemas.openxmlformats.org/presentationml/2006/main">
  <p:tag name="KSO_WM_BEAUTIFY_FLAG" val=""/>
</p:tagLst>
</file>

<file path=ppt/tags/tag88.xml><?xml version="1.0" encoding="utf-8"?>
<p:tagLst xmlns:p="http://schemas.openxmlformats.org/presentationml/2006/main">
  <p:tag name="KSO_WM_BEAUTIFY_FLAG" val=""/>
</p:tagLst>
</file>

<file path=ppt/tags/tag89.xml><?xml version="1.0" encoding="utf-8"?>
<p:tagLst xmlns:p="http://schemas.openxmlformats.org/presentationml/2006/main">
  <p:tag name="KSO_WM_BEAUTIFY_FLAG" val=""/>
</p:tagLst>
</file>

<file path=ppt/tags/tag9.xml><?xml version="1.0" encoding="utf-8"?>
<p:tagLst xmlns:p="http://schemas.openxmlformats.org/presentationml/2006/main">
  <p:tag name="KSO_WM_DIAGRAM_VIRTUALLY_FRAME" val="{&quot;height&quot;:342.126062992126,&quot;left&quot;:66,&quot;top&quot;:64.62503937007874,&quot;width&quot;:442}"/>
</p:tagLst>
</file>

<file path=ppt/tags/tag90.xml><?xml version="1.0" encoding="utf-8"?>
<p:tagLst xmlns:p="http://schemas.openxmlformats.org/presentationml/2006/main">
  <p:tag name="KSO_WM_BEAUTIFY_FLAG" val=""/>
</p:tagLst>
</file>

<file path=ppt/tags/tag91.xml><?xml version="1.0" encoding="utf-8"?>
<p:tagLst xmlns:p="http://schemas.openxmlformats.org/presentationml/2006/main">
  <p:tag name="KSO_WM_BEAUTIFY_FLAG" val=""/>
</p:tagLst>
</file>

<file path=ppt/tags/tag92.xml><?xml version="1.0" encoding="utf-8"?>
<p:tagLst xmlns:p="http://schemas.openxmlformats.org/presentationml/2006/main">
  <p:tag name="KSO_WM_BEAUTIFY_FLAG" val=""/>
</p:tagLst>
</file>

<file path=ppt/tags/tag93.xml><?xml version="1.0" encoding="utf-8"?>
<p:tagLst xmlns:p="http://schemas.openxmlformats.org/presentationml/2006/main">
  <p:tag name="KSO_WM_BEAUTIFY_FLAG" val=""/>
</p:tagLst>
</file>

<file path=ppt/tags/tag94.xml><?xml version="1.0" encoding="utf-8"?>
<p:tagLst xmlns:p="http://schemas.openxmlformats.org/presentationml/2006/main">
  <p:tag name="KSO_WM_BEAUTIFY_FLAG" val=""/>
</p:tagLst>
</file>

<file path=ppt/tags/tag95.xml><?xml version="1.0" encoding="utf-8"?>
<p:tagLst xmlns:p="http://schemas.openxmlformats.org/presentationml/2006/main">
  <p:tag name="KSO_WM_BEAUTIFY_FLAG" val=""/>
</p:tagLst>
</file>

<file path=ppt/tags/tag96.xml><?xml version="1.0" encoding="utf-8"?>
<p:tagLst xmlns:p="http://schemas.openxmlformats.org/presentationml/2006/main">
  <p:tag name="KSO_WM_BEAUTIFY_FLAG" val=""/>
</p:tagLst>
</file>

<file path=ppt/tags/tag97.xml><?xml version="1.0" encoding="utf-8"?>
<p:tagLst xmlns:p="http://schemas.openxmlformats.org/presentationml/2006/main">
  <p:tag name="KSO_WM_BEAUTIFY_FLAG" val=""/>
</p:tagLst>
</file>

<file path=ppt/tags/tag98.xml><?xml version="1.0" encoding="utf-8"?>
<p:tagLst xmlns:p="http://schemas.openxmlformats.org/presentationml/2006/main">
  <p:tag name="KSO_WM_BEAUTIFY_FLAG" val=""/>
</p:tagLst>
</file>

<file path=ppt/tags/tag99.xml><?xml version="1.0" encoding="utf-8"?>
<p:tagLst xmlns:p="http://schemas.openxmlformats.org/presentationml/2006/main">
  <p:tag name="KSO_WM_BEAUTIFY_FLAG" val=""/>
</p:tagLst>
</file>

<file path=ppt/theme/theme1.xml><?xml version="1.0" encoding="utf-8"?>
<a:theme xmlns:a="http://schemas.openxmlformats.org/drawingml/2006/main" name="默认设计模板">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lang="zh-CN" altLang="en-US"/>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5838</Words>
  <Application>WPS 演示</Application>
  <PresentationFormat>全屏显示(16:9)</PresentationFormat>
  <Paragraphs>429</Paragraphs>
  <Slides>36</Slides>
  <Notes>3</Notes>
  <HiddenSlides>0</HiddenSlides>
  <MMClips>0</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36</vt:i4>
      </vt:variant>
    </vt:vector>
  </HeadingPairs>
  <TitlesOfParts>
    <vt:vector size="45" baseType="lpstr">
      <vt:lpstr>Arial</vt:lpstr>
      <vt:lpstr>宋体</vt:lpstr>
      <vt:lpstr>Wingdings</vt:lpstr>
      <vt:lpstr>微软雅黑</vt:lpstr>
      <vt:lpstr>华文中宋</vt:lpstr>
      <vt:lpstr>Verdana</vt:lpstr>
      <vt:lpstr>Arial Unicode MS</vt:lpstr>
      <vt:lpstr>Calibri</vt:lpstr>
      <vt:lpstr>默认设计模板</vt:lpstr>
      <vt:lpstr>PowerPoint 演示文稿</vt:lpstr>
      <vt:lpstr>PowerPoint 演示文稿</vt:lpstr>
      <vt:lpstr>预报名方式</vt:lpstr>
      <vt:lpstr>PowerPoint 演示文稿</vt:lpstr>
      <vt:lpstr>公办小学预报名操作步骤</vt:lpstr>
      <vt:lpstr>民办小学预报名操作步骤</vt:lpstr>
      <vt:lpstr>预报名操作步骤之一：进入预报名入口（e福州app）</vt:lpstr>
      <vt:lpstr>预报名操作步骤之一：进入预报名入口（e福州app）</vt:lpstr>
      <vt:lpstr>预报名操作步骤之一：进入预报名入口（闽政通app）</vt:lpstr>
      <vt:lpstr>预报名操作步骤之二：点击“我要预报名”、选择辖区、阅读细则</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常见问题解答（Q&amp;A）</vt:lpstr>
      <vt:lpstr>常见问题解答（Q&amp;A）</vt:lpstr>
      <vt:lpstr>常见问题解答（Q&amp;A）</vt:lpstr>
      <vt:lpstr>常见问题解答（Q&amp;A）</vt:lpstr>
      <vt:lpstr>常见问题解答（Q&amp;A）</vt:lpstr>
      <vt:lpstr>常见问题解答（Q&amp;A）</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福州市小学招生预报名系统 家长操作指南</dc:title>
  <dc:creator>Thinkpad</dc:creator>
  <cp:lastModifiedBy>莫名</cp:lastModifiedBy>
  <cp:revision>683</cp:revision>
  <dcterms:created xsi:type="dcterms:W3CDTF">2017-06-06T04:46:00Z</dcterms:created>
  <dcterms:modified xsi:type="dcterms:W3CDTF">2024-06-14T09:38:25Z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2052-12.1.0.16929</vt:lpwstr>
  </property>
  <property fmtid="{D5CDD505-2E9C-101B-9397-08002B2CF9AE}" pid="3" name="ICV">
    <vt:lpwstr>ACAAF6E0E3D545A88A49D9D07C95FF72_13</vt:lpwstr>
  </property>
</Properties>
</file>